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7" r:id="rId10"/>
    <p:sldId id="268" r:id="rId11"/>
    <p:sldId id="270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C7CC42-AFC4-4257-B261-35A7CEC071C0}" type="doc">
      <dgm:prSet loTypeId="urn:microsoft.com/office/officeart/2005/8/layout/list1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053428B-D2BE-4AE4-A676-2A23F5ED0C35}">
      <dgm:prSet custT="1"/>
      <dgm:spPr/>
      <dgm:t>
        <a:bodyPr/>
        <a:lstStyle/>
        <a:p>
          <a:r>
            <a:rPr lang="ka-GE" sz="2000"/>
            <a:t>საკითხის აქტუალობა;</a:t>
          </a:r>
          <a:endParaRPr lang="en-US" sz="2000"/>
        </a:p>
      </dgm:t>
    </dgm:pt>
    <dgm:pt modelId="{36569977-F9C7-4F8E-B041-601342E0903C}" type="parTrans" cxnId="{07886CAB-6F8B-4197-904E-FBA738A7F0EA}">
      <dgm:prSet/>
      <dgm:spPr/>
      <dgm:t>
        <a:bodyPr/>
        <a:lstStyle/>
        <a:p>
          <a:endParaRPr lang="en-US" sz="2000"/>
        </a:p>
      </dgm:t>
    </dgm:pt>
    <dgm:pt modelId="{5F9D9C55-C461-4092-97E0-B0D01F0FB7A3}" type="sibTrans" cxnId="{07886CAB-6F8B-4197-904E-FBA738A7F0EA}">
      <dgm:prSet/>
      <dgm:spPr/>
      <dgm:t>
        <a:bodyPr/>
        <a:lstStyle/>
        <a:p>
          <a:endParaRPr lang="en-US" sz="2000"/>
        </a:p>
      </dgm:t>
    </dgm:pt>
    <dgm:pt modelId="{F93EBD6E-E9E2-4085-AD0C-56C67486306C}">
      <dgm:prSet custT="1"/>
      <dgm:spPr/>
      <dgm:t>
        <a:bodyPr/>
        <a:lstStyle/>
        <a:p>
          <a:r>
            <a:rPr lang="ka-GE" sz="2000"/>
            <a:t>მსოფლიოში არსებული გამოცდილება;</a:t>
          </a:r>
          <a:endParaRPr lang="en-US" sz="2000"/>
        </a:p>
      </dgm:t>
    </dgm:pt>
    <dgm:pt modelId="{D0622082-387F-47C8-8DF4-F633DDB253DD}" type="parTrans" cxnId="{9ADAD015-CD62-4C66-BC32-2399EAFE75E1}">
      <dgm:prSet/>
      <dgm:spPr/>
      <dgm:t>
        <a:bodyPr/>
        <a:lstStyle/>
        <a:p>
          <a:endParaRPr lang="en-US" sz="2000"/>
        </a:p>
      </dgm:t>
    </dgm:pt>
    <dgm:pt modelId="{562EAD7F-90E6-450D-8003-84D73DE2F750}" type="sibTrans" cxnId="{9ADAD015-CD62-4C66-BC32-2399EAFE75E1}">
      <dgm:prSet/>
      <dgm:spPr/>
      <dgm:t>
        <a:bodyPr/>
        <a:lstStyle/>
        <a:p>
          <a:endParaRPr lang="en-US" sz="2000"/>
        </a:p>
      </dgm:t>
    </dgm:pt>
    <dgm:pt modelId="{48B98261-88C6-4EC0-A8B4-FEA55D72C4D6}">
      <dgm:prSet custT="1"/>
      <dgm:spPr/>
      <dgm:t>
        <a:bodyPr/>
        <a:lstStyle/>
        <a:p>
          <a:r>
            <a:rPr lang="ka-GE" sz="2000"/>
            <a:t>საქართველოში არსებული გამოცდილება;</a:t>
          </a:r>
          <a:endParaRPr lang="en-US" sz="2000"/>
        </a:p>
      </dgm:t>
    </dgm:pt>
    <dgm:pt modelId="{B255838A-9061-45E8-A165-236C350AA173}" type="parTrans" cxnId="{2530FD2C-1A67-4497-9700-75B85554353A}">
      <dgm:prSet/>
      <dgm:spPr/>
      <dgm:t>
        <a:bodyPr/>
        <a:lstStyle/>
        <a:p>
          <a:endParaRPr lang="en-US" sz="2000"/>
        </a:p>
      </dgm:t>
    </dgm:pt>
    <dgm:pt modelId="{03AE102C-B378-4799-BB4F-AAEA0935211C}" type="sibTrans" cxnId="{2530FD2C-1A67-4497-9700-75B85554353A}">
      <dgm:prSet/>
      <dgm:spPr/>
      <dgm:t>
        <a:bodyPr/>
        <a:lstStyle/>
        <a:p>
          <a:endParaRPr lang="en-US" sz="2000"/>
        </a:p>
      </dgm:t>
    </dgm:pt>
    <dgm:pt modelId="{63F6BC86-C1BE-4CCC-BA87-3FAE40473FC8}">
      <dgm:prSet custT="1"/>
      <dgm:spPr/>
      <dgm:t>
        <a:bodyPr/>
        <a:lstStyle/>
        <a:p>
          <a:r>
            <a:rPr lang="ka-GE" sz="2000"/>
            <a:t>საკანონმდებლო ჩარჩო;</a:t>
          </a:r>
          <a:endParaRPr lang="en-US" sz="2000"/>
        </a:p>
      </dgm:t>
    </dgm:pt>
    <dgm:pt modelId="{7E334A1A-CA99-4D84-BA72-A8AD32306780}" type="parTrans" cxnId="{161570BA-2512-419B-A075-A6E0EEFECED9}">
      <dgm:prSet/>
      <dgm:spPr/>
      <dgm:t>
        <a:bodyPr/>
        <a:lstStyle/>
        <a:p>
          <a:endParaRPr lang="en-US" sz="2000"/>
        </a:p>
      </dgm:t>
    </dgm:pt>
    <dgm:pt modelId="{68CD2430-99E1-4867-A037-E4A99DD85602}" type="sibTrans" cxnId="{161570BA-2512-419B-A075-A6E0EEFECED9}">
      <dgm:prSet/>
      <dgm:spPr/>
      <dgm:t>
        <a:bodyPr/>
        <a:lstStyle/>
        <a:p>
          <a:endParaRPr lang="en-US" sz="2000"/>
        </a:p>
      </dgm:t>
    </dgm:pt>
    <dgm:pt modelId="{DE46D268-5470-4197-99A7-6B760371E10D}">
      <dgm:prSet custT="1"/>
      <dgm:spPr/>
      <dgm:t>
        <a:bodyPr/>
        <a:lstStyle/>
        <a:p>
          <a:r>
            <a:rPr lang="ka-GE" sz="2000"/>
            <a:t>კვლევის მიზანი;</a:t>
          </a:r>
          <a:endParaRPr lang="en-US" sz="2000"/>
        </a:p>
      </dgm:t>
    </dgm:pt>
    <dgm:pt modelId="{A3399CEC-A80A-4F01-927E-AED99E3C169E}" type="parTrans" cxnId="{21F92C3F-01BE-480E-81BA-7DD52B5E92D7}">
      <dgm:prSet/>
      <dgm:spPr/>
      <dgm:t>
        <a:bodyPr/>
        <a:lstStyle/>
        <a:p>
          <a:endParaRPr lang="en-US" sz="2000"/>
        </a:p>
      </dgm:t>
    </dgm:pt>
    <dgm:pt modelId="{B16F1D57-7E22-44E7-90BF-4F565E2E5207}" type="sibTrans" cxnId="{21F92C3F-01BE-480E-81BA-7DD52B5E92D7}">
      <dgm:prSet/>
      <dgm:spPr/>
      <dgm:t>
        <a:bodyPr/>
        <a:lstStyle/>
        <a:p>
          <a:endParaRPr lang="en-US" sz="2000"/>
        </a:p>
      </dgm:t>
    </dgm:pt>
    <dgm:pt modelId="{3A26E53C-DDE2-4254-85A0-D6B082CFD6D4}">
      <dgm:prSet custT="1"/>
      <dgm:spPr/>
      <dgm:t>
        <a:bodyPr/>
        <a:lstStyle/>
        <a:p>
          <a:r>
            <a:rPr lang="ka-GE" sz="2000"/>
            <a:t>პროდუქტული აქტივობის მნიშვნელობა;</a:t>
          </a:r>
          <a:endParaRPr lang="en-US" sz="2000"/>
        </a:p>
      </dgm:t>
    </dgm:pt>
    <dgm:pt modelId="{02D04DE4-5704-472F-97CD-29ACC24ACB44}" type="parTrans" cxnId="{9742B73C-A8EC-46A7-AE24-CBE9EBABF0D1}">
      <dgm:prSet/>
      <dgm:spPr/>
      <dgm:t>
        <a:bodyPr/>
        <a:lstStyle/>
        <a:p>
          <a:endParaRPr lang="en-US" sz="2000"/>
        </a:p>
      </dgm:t>
    </dgm:pt>
    <dgm:pt modelId="{EBA9B333-1EF7-4879-86A4-13DF021588D8}" type="sibTrans" cxnId="{9742B73C-A8EC-46A7-AE24-CBE9EBABF0D1}">
      <dgm:prSet/>
      <dgm:spPr/>
      <dgm:t>
        <a:bodyPr/>
        <a:lstStyle/>
        <a:p>
          <a:endParaRPr lang="en-US" sz="2000"/>
        </a:p>
      </dgm:t>
    </dgm:pt>
    <dgm:pt modelId="{5F388F3E-BBE1-4F78-AC77-F787D58E5532}">
      <dgm:prSet custT="1"/>
      <dgm:spPr/>
      <dgm:t>
        <a:bodyPr/>
        <a:lstStyle/>
        <a:p>
          <a:r>
            <a:rPr lang="ka-GE" sz="2000"/>
            <a:t>კვლევის მეთოდოლოგია;</a:t>
          </a:r>
          <a:endParaRPr lang="en-US" sz="2000"/>
        </a:p>
      </dgm:t>
    </dgm:pt>
    <dgm:pt modelId="{1F0D2F7B-AD36-4411-B38D-A0E1D56DA87F}" type="parTrans" cxnId="{39C3043E-FEA7-4E83-9F96-84FE38F0FF78}">
      <dgm:prSet/>
      <dgm:spPr/>
      <dgm:t>
        <a:bodyPr/>
        <a:lstStyle/>
        <a:p>
          <a:endParaRPr lang="en-US" sz="2000"/>
        </a:p>
      </dgm:t>
    </dgm:pt>
    <dgm:pt modelId="{5E442390-21C8-4916-976C-06D3EF7E2A16}" type="sibTrans" cxnId="{39C3043E-FEA7-4E83-9F96-84FE38F0FF78}">
      <dgm:prSet/>
      <dgm:spPr/>
      <dgm:t>
        <a:bodyPr/>
        <a:lstStyle/>
        <a:p>
          <a:endParaRPr lang="en-US" sz="2000"/>
        </a:p>
      </dgm:t>
    </dgm:pt>
    <dgm:pt modelId="{A645CC50-E284-4C0D-822B-93C3551D41C7}">
      <dgm:prSet custT="1"/>
      <dgm:spPr/>
      <dgm:t>
        <a:bodyPr/>
        <a:lstStyle/>
        <a:p>
          <a:r>
            <a:rPr lang="ka-GE" sz="2000"/>
            <a:t>მონაწილეთა შერჩევა;</a:t>
          </a:r>
          <a:endParaRPr lang="en-US" sz="2000"/>
        </a:p>
      </dgm:t>
    </dgm:pt>
    <dgm:pt modelId="{6355A87A-788E-48DD-877E-DF49D9B15089}" type="parTrans" cxnId="{2F17D3ED-2075-4040-AC19-B9C7B3EB5857}">
      <dgm:prSet/>
      <dgm:spPr/>
      <dgm:t>
        <a:bodyPr/>
        <a:lstStyle/>
        <a:p>
          <a:endParaRPr lang="en-US" sz="2000"/>
        </a:p>
      </dgm:t>
    </dgm:pt>
    <dgm:pt modelId="{A56E6075-109A-4AE4-AAC2-AAD078940EA2}" type="sibTrans" cxnId="{2F17D3ED-2075-4040-AC19-B9C7B3EB5857}">
      <dgm:prSet/>
      <dgm:spPr/>
      <dgm:t>
        <a:bodyPr/>
        <a:lstStyle/>
        <a:p>
          <a:endParaRPr lang="en-US" sz="2000"/>
        </a:p>
      </dgm:t>
    </dgm:pt>
    <dgm:pt modelId="{02056FEF-3E31-4881-844E-ACF5917DF5CE}">
      <dgm:prSet custT="1"/>
      <dgm:spPr/>
      <dgm:t>
        <a:bodyPr/>
        <a:lstStyle/>
        <a:p>
          <a:r>
            <a:rPr lang="ka-GE" sz="2000"/>
            <a:t>კვლევის შედეგები;</a:t>
          </a:r>
          <a:endParaRPr lang="en-US" sz="2000"/>
        </a:p>
      </dgm:t>
    </dgm:pt>
    <dgm:pt modelId="{AC2F4FE8-9592-4E64-8F22-78E8E07ED6C4}" type="parTrans" cxnId="{67054418-3A97-4EB7-B94E-493ED71FFAA8}">
      <dgm:prSet/>
      <dgm:spPr/>
      <dgm:t>
        <a:bodyPr/>
        <a:lstStyle/>
        <a:p>
          <a:endParaRPr lang="en-US" sz="2000"/>
        </a:p>
      </dgm:t>
    </dgm:pt>
    <dgm:pt modelId="{0B3C0470-4664-492B-9A73-EBFDA968874F}" type="sibTrans" cxnId="{67054418-3A97-4EB7-B94E-493ED71FFAA8}">
      <dgm:prSet/>
      <dgm:spPr/>
      <dgm:t>
        <a:bodyPr/>
        <a:lstStyle/>
        <a:p>
          <a:endParaRPr lang="en-US" sz="2000"/>
        </a:p>
      </dgm:t>
    </dgm:pt>
    <dgm:pt modelId="{02B8793B-E963-4F3E-8A93-69746262BDA7}">
      <dgm:prSet custT="1"/>
      <dgm:spPr/>
      <dgm:t>
        <a:bodyPr/>
        <a:lstStyle/>
        <a:p>
          <a:r>
            <a:rPr lang="ka-GE" sz="2000"/>
            <a:t>კვლევის შეზღუდვა;</a:t>
          </a:r>
          <a:endParaRPr lang="en-US" sz="2000"/>
        </a:p>
      </dgm:t>
    </dgm:pt>
    <dgm:pt modelId="{2CF2A30D-6C1F-4E90-B525-83EAB4ED4AF6}" type="parTrans" cxnId="{124785CD-3B25-48B6-90A7-A37CAA2EF4B2}">
      <dgm:prSet/>
      <dgm:spPr/>
      <dgm:t>
        <a:bodyPr/>
        <a:lstStyle/>
        <a:p>
          <a:endParaRPr lang="en-US" sz="2000"/>
        </a:p>
      </dgm:t>
    </dgm:pt>
    <dgm:pt modelId="{29CF1117-52D4-480D-AAE1-CBA418DE3264}" type="sibTrans" cxnId="{124785CD-3B25-48B6-90A7-A37CAA2EF4B2}">
      <dgm:prSet/>
      <dgm:spPr/>
      <dgm:t>
        <a:bodyPr/>
        <a:lstStyle/>
        <a:p>
          <a:endParaRPr lang="en-US" sz="2000"/>
        </a:p>
      </dgm:t>
    </dgm:pt>
    <dgm:pt modelId="{9959AFAC-FE2A-4ABB-A6B4-74473408FAE0}">
      <dgm:prSet custT="1"/>
      <dgm:spPr/>
      <dgm:t>
        <a:bodyPr/>
        <a:lstStyle/>
        <a:p>
          <a:r>
            <a:rPr lang="ka-GE" sz="2000" dirty="0"/>
            <a:t>რეკომენდაციები</a:t>
          </a:r>
          <a:endParaRPr lang="en-US" sz="2000" dirty="0"/>
        </a:p>
      </dgm:t>
    </dgm:pt>
    <dgm:pt modelId="{585075E2-9BD1-4F6A-88D5-98701BE90117}" type="parTrans" cxnId="{9224DA19-7380-476F-841A-C62EA249C806}">
      <dgm:prSet/>
      <dgm:spPr/>
      <dgm:t>
        <a:bodyPr/>
        <a:lstStyle/>
        <a:p>
          <a:endParaRPr lang="en-US" sz="2000"/>
        </a:p>
      </dgm:t>
    </dgm:pt>
    <dgm:pt modelId="{4EA9BE9C-95D9-4D3E-AAE1-D776959F4D01}" type="sibTrans" cxnId="{9224DA19-7380-476F-841A-C62EA249C806}">
      <dgm:prSet/>
      <dgm:spPr/>
      <dgm:t>
        <a:bodyPr/>
        <a:lstStyle/>
        <a:p>
          <a:endParaRPr lang="en-US" sz="2000"/>
        </a:p>
      </dgm:t>
    </dgm:pt>
    <dgm:pt modelId="{AA666DE6-A70A-473F-B430-EB7699BE0C75}" type="pres">
      <dgm:prSet presAssocID="{15C7CC42-AFC4-4257-B261-35A7CEC071C0}" presName="linear" presStyleCnt="0">
        <dgm:presLayoutVars>
          <dgm:dir/>
          <dgm:animLvl val="lvl"/>
          <dgm:resizeHandles val="exact"/>
        </dgm:presLayoutVars>
      </dgm:prSet>
      <dgm:spPr/>
    </dgm:pt>
    <dgm:pt modelId="{A502DF34-276B-4E36-992C-714B701F6CC0}" type="pres">
      <dgm:prSet presAssocID="{0053428B-D2BE-4AE4-A676-2A23F5ED0C35}" presName="parentLin" presStyleCnt="0"/>
      <dgm:spPr/>
    </dgm:pt>
    <dgm:pt modelId="{42765843-511C-4E77-8F23-25F1250C68CF}" type="pres">
      <dgm:prSet presAssocID="{0053428B-D2BE-4AE4-A676-2A23F5ED0C35}" presName="parentLeftMargin" presStyleLbl="node1" presStyleIdx="0" presStyleCnt="11"/>
      <dgm:spPr/>
    </dgm:pt>
    <dgm:pt modelId="{50759235-4E80-462E-A3A9-46F98F879968}" type="pres">
      <dgm:prSet presAssocID="{0053428B-D2BE-4AE4-A676-2A23F5ED0C35}" presName="parentText" presStyleLbl="node1" presStyleIdx="0" presStyleCnt="11">
        <dgm:presLayoutVars>
          <dgm:chMax val="0"/>
          <dgm:bulletEnabled val="1"/>
        </dgm:presLayoutVars>
      </dgm:prSet>
      <dgm:spPr/>
    </dgm:pt>
    <dgm:pt modelId="{4DB59168-19BE-4608-A7AD-36F35EEC6A8E}" type="pres">
      <dgm:prSet presAssocID="{0053428B-D2BE-4AE4-A676-2A23F5ED0C35}" presName="negativeSpace" presStyleCnt="0"/>
      <dgm:spPr/>
    </dgm:pt>
    <dgm:pt modelId="{6072F5DB-1410-479F-B78A-9980C9034A76}" type="pres">
      <dgm:prSet presAssocID="{0053428B-D2BE-4AE4-A676-2A23F5ED0C35}" presName="childText" presStyleLbl="conFgAcc1" presStyleIdx="0" presStyleCnt="11">
        <dgm:presLayoutVars>
          <dgm:bulletEnabled val="1"/>
        </dgm:presLayoutVars>
      </dgm:prSet>
      <dgm:spPr/>
    </dgm:pt>
    <dgm:pt modelId="{F5875BC8-DCC3-4C30-8751-A372F40FE1CC}" type="pres">
      <dgm:prSet presAssocID="{5F9D9C55-C461-4092-97E0-B0D01F0FB7A3}" presName="spaceBetweenRectangles" presStyleCnt="0"/>
      <dgm:spPr/>
    </dgm:pt>
    <dgm:pt modelId="{FC6AC33D-340B-44AB-81B4-EB301E022828}" type="pres">
      <dgm:prSet presAssocID="{F93EBD6E-E9E2-4085-AD0C-56C67486306C}" presName="parentLin" presStyleCnt="0"/>
      <dgm:spPr/>
    </dgm:pt>
    <dgm:pt modelId="{E440C52C-5BD0-4E2C-B8FD-FC4548553C8A}" type="pres">
      <dgm:prSet presAssocID="{F93EBD6E-E9E2-4085-AD0C-56C67486306C}" presName="parentLeftMargin" presStyleLbl="node1" presStyleIdx="0" presStyleCnt="11"/>
      <dgm:spPr/>
    </dgm:pt>
    <dgm:pt modelId="{ED30D48A-3BB5-4C8A-B5D4-AFBA9CD9B531}" type="pres">
      <dgm:prSet presAssocID="{F93EBD6E-E9E2-4085-AD0C-56C67486306C}" presName="parentText" presStyleLbl="node1" presStyleIdx="1" presStyleCnt="11">
        <dgm:presLayoutVars>
          <dgm:chMax val="0"/>
          <dgm:bulletEnabled val="1"/>
        </dgm:presLayoutVars>
      </dgm:prSet>
      <dgm:spPr/>
    </dgm:pt>
    <dgm:pt modelId="{FC2E4572-4032-4F07-98D4-83A56B9ED508}" type="pres">
      <dgm:prSet presAssocID="{F93EBD6E-E9E2-4085-AD0C-56C67486306C}" presName="negativeSpace" presStyleCnt="0"/>
      <dgm:spPr/>
    </dgm:pt>
    <dgm:pt modelId="{4263199C-DF98-4CEA-AC17-60230CE43859}" type="pres">
      <dgm:prSet presAssocID="{F93EBD6E-E9E2-4085-AD0C-56C67486306C}" presName="childText" presStyleLbl="conFgAcc1" presStyleIdx="1" presStyleCnt="11">
        <dgm:presLayoutVars>
          <dgm:bulletEnabled val="1"/>
        </dgm:presLayoutVars>
      </dgm:prSet>
      <dgm:spPr/>
    </dgm:pt>
    <dgm:pt modelId="{BA159440-8B89-468F-B052-12B083B751D0}" type="pres">
      <dgm:prSet presAssocID="{562EAD7F-90E6-450D-8003-84D73DE2F750}" presName="spaceBetweenRectangles" presStyleCnt="0"/>
      <dgm:spPr/>
    </dgm:pt>
    <dgm:pt modelId="{1F8D26FB-64E4-4480-AACF-A2A650803CB2}" type="pres">
      <dgm:prSet presAssocID="{48B98261-88C6-4EC0-A8B4-FEA55D72C4D6}" presName="parentLin" presStyleCnt="0"/>
      <dgm:spPr/>
    </dgm:pt>
    <dgm:pt modelId="{FB1DFA71-4D89-4702-B153-0D9873C54D92}" type="pres">
      <dgm:prSet presAssocID="{48B98261-88C6-4EC0-A8B4-FEA55D72C4D6}" presName="parentLeftMargin" presStyleLbl="node1" presStyleIdx="1" presStyleCnt="11"/>
      <dgm:spPr/>
    </dgm:pt>
    <dgm:pt modelId="{05EFACC9-FE70-4528-9880-9011D1F50F75}" type="pres">
      <dgm:prSet presAssocID="{48B98261-88C6-4EC0-A8B4-FEA55D72C4D6}" presName="parentText" presStyleLbl="node1" presStyleIdx="2" presStyleCnt="11">
        <dgm:presLayoutVars>
          <dgm:chMax val="0"/>
          <dgm:bulletEnabled val="1"/>
        </dgm:presLayoutVars>
      </dgm:prSet>
      <dgm:spPr/>
    </dgm:pt>
    <dgm:pt modelId="{B6A35717-A2BA-4C6C-ADF3-56188B6E9AE1}" type="pres">
      <dgm:prSet presAssocID="{48B98261-88C6-4EC0-A8B4-FEA55D72C4D6}" presName="negativeSpace" presStyleCnt="0"/>
      <dgm:spPr/>
    </dgm:pt>
    <dgm:pt modelId="{44291B09-3DCC-410E-A79B-1DDC231B4FD2}" type="pres">
      <dgm:prSet presAssocID="{48B98261-88C6-4EC0-A8B4-FEA55D72C4D6}" presName="childText" presStyleLbl="conFgAcc1" presStyleIdx="2" presStyleCnt="11">
        <dgm:presLayoutVars>
          <dgm:bulletEnabled val="1"/>
        </dgm:presLayoutVars>
      </dgm:prSet>
      <dgm:spPr/>
    </dgm:pt>
    <dgm:pt modelId="{D55E0A36-6F72-4A5D-B31C-E249B12BE506}" type="pres">
      <dgm:prSet presAssocID="{03AE102C-B378-4799-BB4F-AAEA0935211C}" presName="spaceBetweenRectangles" presStyleCnt="0"/>
      <dgm:spPr/>
    </dgm:pt>
    <dgm:pt modelId="{2D997D26-4057-416F-9DFE-146A6C7025CA}" type="pres">
      <dgm:prSet presAssocID="{63F6BC86-C1BE-4CCC-BA87-3FAE40473FC8}" presName="parentLin" presStyleCnt="0"/>
      <dgm:spPr/>
    </dgm:pt>
    <dgm:pt modelId="{24EB4B30-22A0-4993-8D63-29118E4B27B4}" type="pres">
      <dgm:prSet presAssocID="{63F6BC86-C1BE-4CCC-BA87-3FAE40473FC8}" presName="parentLeftMargin" presStyleLbl="node1" presStyleIdx="2" presStyleCnt="11"/>
      <dgm:spPr/>
    </dgm:pt>
    <dgm:pt modelId="{3C2FAF2D-4AA2-4710-B345-3006F4238C20}" type="pres">
      <dgm:prSet presAssocID="{63F6BC86-C1BE-4CCC-BA87-3FAE40473FC8}" presName="parentText" presStyleLbl="node1" presStyleIdx="3" presStyleCnt="11">
        <dgm:presLayoutVars>
          <dgm:chMax val="0"/>
          <dgm:bulletEnabled val="1"/>
        </dgm:presLayoutVars>
      </dgm:prSet>
      <dgm:spPr/>
    </dgm:pt>
    <dgm:pt modelId="{D27FEDD8-F148-4E42-B898-64033D50C7E8}" type="pres">
      <dgm:prSet presAssocID="{63F6BC86-C1BE-4CCC-BA87-3FAE40473FC8}" presName="negativeSpace" presStyleCnt="0"/>
      <dgm:spPr/>
    </dgm:pt>
    <dgm:pt modelId="{601DDF1F-B77C-4F3A-BD0C-92E27881C815}" type="pres">
      <dgm:prSet presAssocID="{63F6BC86-C1BE-4CCC-BA87-3FAE40473FC8}" presName="childText" presStyleLbl="conFgAcc1" presStyleIdx="3" presStyleCnt="11">
        <dgm:presLayoutVars>
          <dgm:bulletEnabled val="1"/>
        </dgm:presLayoutVars>
      </dgm:prSet>
      <dgm:spPr/>
    </dgm:pt>
    <dgm:pt modelId="{402983C7-9FC3-42F6-BC6E-62E3230A622B}" type="pres">
      <dgm:prSet presAssocID="{68CD2430-99E1-4867-A037-E4A99DD85602}" presName="spaceBetweenRectangles" presStyleCnt="0"/>
      <dgm:spPr/>
    </dgm:pt>
    <dgm:pt modelId="{9AE460CE-B709-44AE-AC05-FC495AF0DAD4}" type="pres">
      <dgm:prSet presAssocID="{DE46D268-5470-4197-99A7-6B760371E10D}" presName="parentLin" presStyleCnt="0"/>
      <dgm:spPr/>
    </dgm:pt>
    <dgm:pt modelId="{6C57F8A8-AFD0-4DBD-9E73-465C9DB10ECB}" type="pres">
      <dgm:prSet presAssocID="{DE46D268-5470-4197-99A7-6B760371E10D}" presName="parentLeftMargin" presStyleLbl="node1" presStyleIdx="3" presStyleCnt="11"/>
      <dgm:spPr/>
    </dgm:pt>
    <dgm:pt modelId="{81AE1046-2EE9-4B32-AFEC-63786D899C83}" type="pres">
      <dgm:prSet presAssocID="{DE46D268-5470-4197-99A7-6B760371E10D}" presName="parentText" presStyleLbl="node1" presStyleIdx="4" presStyleCnt="11">
        <dgm:presLayoutVars>
          <dgm:chMax val="0"/>
          <dgm:bulletEnabled val="1"/>
        </dgm:presLayoutVars>
      </dgm:prSet>
      <dgm:spPr/>
    </dgm:pt>
    <dgm:pt modelId="{8782A0D6-DD0A-49F8-A4CC-0A7413A47AB7}" type="pres">
      <dgm:prSet presAssocID="{DE46D268-5470-4197-99A7-6B760371E10D}" presName="negativeSpace" presStyleCnt="0"/>
      <dgm:spPr/>
    </dgm:pt>
    <dgm:pt modelId="{2AE5B8C2-6CA1-4156-A586-DB30ED8481B5}" type="pres">
      <dgm:prSet presAssocID="{DE46D268-5470-4197-99A7-6B760371E10D}" presName="childText" presStyleLbl="conFgAcc1" presStyleIdx="4" presStyleCnt="11">
        <dgm:presLayoutVars>
          <dgm:bulletEnabled val="1"/>
        </dgm:presLayoutVars>
      </dgm:prSet>
      <dgm:spPr/>
    </dgm:pt>
    <dgm:pt modelId="{C8FB09C9-D138-4DDB-A99B-A6F11B82873F}" type="pres">
      <dgm:prSet presAssocID="{B16F1D57-7E22-44E7-90BF-4F565E2E5207}" presName="spaceBetweenRectangles" presStyleCnt="0"/>
      <dgm:spPr/>
    </dgm:pt>
    <dgm:pt modelId="{00A7C021-F178-446C-924F-9ABF48655BC9}" type="pres">
      <dgm:prSet presAssocID="{3A26E53C-DDE2-4254-85A0-D6B082CFD6D4}" presName="parentLin" presStyleCnt="0"/>
      <dgm:spPr/>
    </dgm:pt>
    <dgm:pt modelId="{7ADED49F-191C-464D-BA3E-4D602B27C25F}" type="pres">
      <dgm:prSet presAssocID="{3A26E53C-DDE2-4254-85A0-D6B082CFD6D4}" presName="parentLeftMargin" presStyleLbl="node1" presStyleIdx="4" presStyleCnt="11"/>
      <dgm:spPr/>
    </dgm:pt>
    <dgm:pt modelId="{5C4F856A-1E3E-4503-AA5A-399D5ACC82B4}" type="pres">
      <dgm:prSet presAssocID="{3A26E53C-DDE2-4254-85A0-D6B082CFD6D4}" presName="parentText" presStyleLbl="node1" presStyleIdx="5" presStyleCnt="11">
        <dgm:presLayoutVars>
          <dgm:chMax val="0"/>
          <dgm:bulletEnabled val="1"/>
        </dgm:presLayoutVars>
      </dgm:prSet>
      <dgm:spPr/>
    </dgm:pt>
    <dgm:pt modelId="{88C5FF27-CB3F-4347-ABDB-038599E0A799}" type="pres">
      <dgm:prSet presAssocID="{3A26E53C-DDE2-4254-85A0-D6B082CFD6D4}" presName="negativeSpace" presStyleCnt="0"/>
      <dgm:spPr/>
    </dgm:pt>
    <dgm:pt modelId="{B79C2D73-6380-4E60-BD95-303B04452AFB}" type="pres">
      <dgm:prSet presAssocID="{3A26E53C-DDE2-4254-85A0-D6B082CFD6D4}" presName="childText" presStyleLbl="conFgAcc1" presStyleIdx="5" presStyleCnt="11">
        <dgm:presLayoutVars>
          <dgm:bulletEnabled val="1"/>
        </dgm:presLayoutVars>
      </dgm:prSet>
      <dgm:spPr/>
    </dgm:pt>
    <dgm:pt modelId="{AD2541E6-EBC2-4896-8E35-FD5366CE3E11}" type="pres">
      <dgm:prSet presAssocID="{EBA9B333-1EF7-4879-86A4-13DF021588D8}" presName="spaceBetweenRectangles" presStyleCnt="0"/>
      <dgm:spPr/>
    </dgm:pt>
    <dgm:pt modelId="{980FB29D-4649-4F9A-99E7-A08D89526265}" type="pres">
      <dgm:prSet presAssocID="{5F388F3E-BBE1-4F78-AC77-F787D58E5532}" presName="parentLin" presStyleCnt="0"/>
      <dgm:spPr/>
    </dgm:pt>
    <dgm:pt modelId="{B562BB1E-085F-460D-A00B-BDC9AD62F507}" type="pres">
      <dgm:prSet presAssocID="{5F388F3E-BBE1-4F78-AC77-F787D58E5532}" presName="parentLeftMargin" presStyleLbl="node1" presStyleIdx="5" presStyleCnt="11"/>
      <dgm:spPr/>
    </dgm:pt>
    <dgm:pt modelId="{15DE14F9-FC0C-4BA4-BC04-BB7A00ECA65C}" type="pres">
      <dgm:prSet presAssocID="{5F388F3E-BBE1-4F78-AC77-F787D58E5532}" presName="parentText" presStyleLbl="node1" presStyleIdx="6" presStyleCnt="11">
        <dgm:presLayoutVars>
          <dgm:chMax val="0"/>
          <dgm:bulletEnabled val="1"/>
        </dgm:presLayoutVars>
      </dgm:prSet>
      <dgm:spPr/>
    </dgm:pt>
    <dgm:pt modelId="{720DBBAD-EC88-494E-A451-90CD687D76DE}" type="pres">
      <dgm:prSet presAssocID="{5F388F3E-BBE1-4F78-AC77-F787D58E5532}" presName="negativeSpace" presStyleCnt="0"/>
      <dgm:spPr/>
    </dgm:pt>
    <dgm:pt modelId="{AC86BFE9-F798-4DE7-B6C9-A82AE98F98F5}" type="pres">
      <dgm:prSet presAssocID="{5F388F3E-BBE1-4F78-AC77-F787D58E5532}" presName="childText" presStyleLbl="conFgAcc1" presStyleIdx="6" presStyleCnt="11">
        <dgm:presLayoutVars>
          <dgm:bulletEnabled val="1"/>
        </dgm:presLayoutVars>
      </dgm:prSet>
      <dgm:spPr/>
    </dgm:pt>
    <dgm:pt modelId="{88B1A156-BC78-4304-A88F-A5580B86A64C}" type="pres">
      <dgm:prSet presAssocID="{5E442390-21C8-4916-976C-06D3EF7E2A16}" presName="spaceBetweenRectangles" presStyleCnt="0"/>
      <dgm:spPr/>
    </dgm:pt>
    <dgm:pt modelId="{526A2147-7EF9-4E51-A442-BC7B7EE4D3BF}" type="pres">
      <dgm:prSet presAssocID="{A645CC50-E284-4C0D-822B-93C3551D41C7}" presName="parentLin" presStyleCnt="0"/>
      <dgm:spPr/>
    </dgm:pt>
    <dgm:pt modelId="{7862EF43-BCBC-4553-8764-8AB87BA7E6F4}" type="pres">
      <dgm:prSet presAssocID="{A645CC50-E284-4C0D-822B-93C3551D41C7}" presName="parentLeftMargin" presStyleLbl="node1" presStyleIdx="6" presStyleCnt="11"/>
      <dgm:spPr/>
    </dgm:pt>
    <dgm:pt modelId="{557D39F8-3419-4CD3-88A0-9D9A406B3A5E}" type="pres">
      <dgm:prSet presAssocID="{A645CC50-E284-4C0D-822B-93C3551D41C7}" presName="parentText" presStyleLbl="node1" presStyleIdx="7" presStyleCnt="11">
        <dgm:presLayoutVars>
          <dgm:chMax val="0"/>
          <dgm:bulletEnabled val="1"/>
        </dgm:presLayoutVars>
      </dgm:prSet>
      <dgm:spPr/>
    </dgm:pt>
    <dgm:pt modelId="{DFB7FBBD-80B1-4B41-AAF2-5D8ED912A48A}" type="pres">
      <dgm:prSet presAssocID="{A645CC50-E284-4C0D-822B-93C3551D41C7}" presName="negativeSpace" presStyleCnt="0"/>
      <dgm:spPr/>
    </dgm:pt>
    <dgm:pt modelId="{6EBAB5A4-210F-466B-B9BE-DDDFF5BE9867}" type="pres">
      <dgm:prSet presAssocID="{A645CC50-E284-4C0D-822B-93C3551D41C7}" presName="childText" presStyleLbl="conFgAcc1" presStyleIdx="7" presStyleCnt="11">
        <dgm:presLayoutVars>
          <dgm:bulletEnabled val="1"/>
        </dgm:presLayoutVars>
      </dgm:prSet>
      <dgm:spPr/>
    </dgm:pt>
    <dgm:pt modelId="{CD46433A-75D4-4F54-98CF-6B66283DD150}" type="pres">
      <dgm:prSet presAssocID="{A56E6075-109A-4AE4-AAC2-AAD078940EA2}" presName="spaceBetweenRectangles" presStyleCnt="0"/>
      <dgm:spPr/>
    </dgm:pt>
    <dgm:pt modelId="{DF21398B-13C2-4216-A123-89E62385DA71}" type="pres">
      <dgm:prSet presAssocID="{02056FEF-3E31-4881-844E-ACF5917DF5CE}" presName="parentLin" presStyleCnt="0"/>
      <dgm:spPr/>
    </dgm:pt>
    <dgm:pt modelId="{6F939F7D-E7BD-4562-929C-74B78A09CF69}" type="pres">
      <dgm:prSet presAssocID="{02056FEF-3E31-4881-844E-ACF5917DF5CE}" presName="parentLeftMargin" presStyleLbl="node1" presStyleIdx="7" presStyleCnt="11"/>
      <dgm:spPr/>
    </dgm:pt>
    <dgm:pt modelId="{218ABD86-9C17-4F1B-87EC-983F92A29FCD}" type="pres">
      <dgm:prSet presAssocID="{02056FEF-3E31-4881-844E-ACF5917DF5CE}" presName="parentText" presStyleLbl="node1" presStyleIdx="8" presStyleCnt="11">
        <dgm:presLayoutVars>
          <dgm:chMax val="0"/>
          <dgm:bulletEnabled val="1"/>
        </dgm:presLayoutVars>
      </dgm:prSet>
      <dgm:spPr/>
    </dgm:pt>
    <dgm:pt modelId="{F492CF7E-3CA1-4FF9-9C4D-B0B0176CB83F}" type="pres">
      <dgm:prSet presAssocID="{02056FEF-3E31-4881-844E-ACF5917DF5CE}" presName="negativeSpace" presStyleCnt="0"/>
      <dgm:spPr/>
    </dgm:pt>
    <dgm:pt modelId="{99A1E145-DB14-4B55-9885-85EC7B14C0CB}" type="pres">
      <dgm:prSet presAssocID="{02056FEF-3E31-4881-844E-ACF5917DF5CE}" presName="childText" presStyleLbl="conFgAcc1" presStyleIdx="8" presStyleCnt="11">
        <dgm:presLayoutVars>
          <dgm:bulletEnabled val="1"/>
        </dgm:presLayoutVars>
      </dgm:prSet>
      <dgm:spPr/>
    </dgm:pt>
    <dgm:pt modelId="{38C1AD82-2ED9-4BAB-BAB5-CE90E139B013}" type="pres">
      <dgm:prSet presAssocID="{0B3C0470-4664-492B-9A73-EBFDA968874F}" presName="spaceBetweenRectangles" presStyleCnt="0"/>
      <dgm:spPr/>
    </dgm:pt>
    <dgm:pt modelId="{9BE01174-94E3-4E82-93A6-5333CDE322D5}" type="pres">
      <dgm:prSet presAssocID="{02B8793B-E963-4F3E-8A93-69746262BDA7}" presName="parentLin" presStyleCnt="0"/>
      <dgm:spPr/>
    </dgm:pt>
    <dgm:pt modelId="{A4D3D45E-0A5A-48DA-BC6A-1A388C90E97D}" type="pres">
      <dgm:prSet presAssocID="{02B8793B-E963-4F3E-8A93-69746262BDA7}" presName="parentLeftMargin" presStyleLbl="node1" presStyleIdx="8" presStyleCnt="11"/>
      <dgm:spPr/>
    </dgm:pt>
    <dgm:pt modelId="{768441AF-9861-401D-B78D-8F35E551E941}" type="pres">
      <dgm:prSet presAssocID="{02B8793B-E963-4F3E-8A93-69746262BDA7}" presName="parentText" presStyleLbl="node1" presStyleIdx="9" presStyleCnt="11">
        <dgm:presLayoutVars>
          <dgm:chMax val="0"/>
          <dgm:bulletEnabled val="1"/>
        </dgm:presLayoutVars>
      </dgm:prSet>
      <dgm:spPr/>
    </dgm:pt>
    <dgm:pt modelId="{EACD39B1-49A3-4F0F-83AF-4344DD1BA2B2}" type="pres">
      <dgm:prSet presAssocID="{02B8793B-E963-4F3E-8A93-69746262BDA7}" presName="negativeSpace" presStyleCnt="0"/>
      <dgm:spPr/>
    </dgm:pt>
    <dgm:pt modelId="{2438C171-B86B-48A5-8445-0472322783F9}" type="pres">
      <dgm:prSet presAssocID="{02B8793B-E963-4F3E-8A93-69746262BDA7}" presName="childText" presStyleLbl="conFgAcc1" presStyleIdx="9" presStyleCnt="11">
        <dgm:presLayoutVars>
          <dgm:bulletEnabled val="1"/>
        </dgm:presLayoutVars>
      </dgm:prSet>
      <dgm:spPr/>
    </dgm:pt>
    <dgm:pt modelId="{9395EC5C-4E40-4B59-B0D5-86FAB1E36122}" type="pres">
      <dgm:prSet presAssocID="{29CF1117-52D4-480D-AAE1-CBA418DE3264}" presName="spaceBetweenRectangles" presStyleCnt="0"/>
      <dgm:spPr/>
    </dgm:pt>
    <dgm:pt modelId="{D44BB306-E56A-422A-80D1-F02AC110202F}" type="pres">
      <dgm:prSet presAssocID="{9959AFAC-FE2A-4ABB-A6B4-74473408FAE0}" presName="parentLin" presStyleCnt="0"/>
      <dgm:spPr/>
    </dgm:pt>
    <dgm:pt modelId="{C8B7BCCA-A758-4C94-8443-BC6B5C6F010A}" type="pres">
      <dgm:prSet presAssocID="{9959AFAC-FE2A-4ABB-A6B4-74473408FAE0}" presName="parentLeftMargin" presStyleLbl="node1" presStyleIdx="9" presStyleCnt="11"/>
      <dgm:spPr/>
    </dgm:pt>
    <dgm:pt modelId="{433E70A0-C7D4-4886-B4A4-A67B2D9C224F}" type="pres">
      <dgm:prSet presAssocID="{9959AFAC-FE2A-4ABB-A6B4-74473408FAE0}" presName="parentText" presStyleLbl="node1" presStyleIdx="10" presStyleCnt="11">
        <dgm:presLayoutVars>
          <dgm:chMax val="0"/>
          <dgm:bulletEnabled val="1"/>
        </dgm:presLayoutVars>
      </dgm:prSet>
      <dgm:spPr/>
    </dgm:pt>
    <dgm:pt modelId="{3EB5A975-07FF-47FA-8372-773357D5C699}" type="pres">
      <dgm:prSet presAssocID="{9959AFAC-FE2A-4ABB-A6B4-74473408FAE0}" presName="negativeSpace" presStyleCnt="0"/>
      <dgm:spPr/>
    </dgm:pt>
    <dgm:pt modelId="{C5F5946E-650A-461F-9483-2A48F92585E7}" type="pres">
      <dgm:prSet presAssocID="{9959AFAC-FE2A-4ABB-A6B4-74473408FAE0}" presName="childText" presStyleLbl="conFgAcc1" presStyleIdx="10" presStyleCnt="11">
        <dgm:presLayoutVars>
          <dgm:bulletEnabled val="1"/>
        </dgm:presLayoutVars>
      </dgm:prSet>
      <dgm:spPr/>
    </dgm:pt>
  </dgm:ptLst>
  <dgm:cxnLst>
    <dgm:cxn modelId="{9ADAD015-CD62-4C66-BC32-2399EAFE75E1}" srcId="{15C7CC42-AFC4-4257-B261-35A7CEC071C0}" destId="{F93EBD6E-E9E2-4085-AD0C-56C67486306C}" srcOrd="1" destOrd="0" parTransId="{D0622082-387F-47C8-8DF4-F633DDB253DD}" sibTransId="{562EAD7F-90E6-450D-8003-84D73DE2F750}"/>
    <dgm:cxn modelId="{67054418-3A97-4EB7-B94E-493ED71FFAA8}" srcId="{15C7CC42-AFC4-4257-B261-35A7CEC071C0}" destId="{02056FEF-3E31-4881-844E-ACF5917DF5CE}" srcOrd="8" destOrd="0" parTransId="{AC2F4FE8-9592-4E64-8F22-78E8E07ED6C4}" sibTransId="{0B3C0470-4664-492B-9A73-EBFDA968874F}"/>
    <dgm:cxn modelId="{9224DA19-7380-476F-841A-C62EA249C806}" srcId="{15C7CC42-AFC4-4257-B261-35A7CEC071C0}" destId="{9959AFAC-FE2A-4ABB-A6B4-74473408FAE0}" srcOrd="10" destOrd="0" parTransId="{585075E2-9BD1-4F6A-88D5-98701BE90117}" sibTransId="{4EA9BE9C-95D9-4D3E-AAE1-D776959F4D01}"/>
    <dgm:cxn modelId="{4C55ED1F-66A3-4B23-A4CA-0ED611B469D9}" type="presOf" srcId="{02B8793B-E963-4F3E-8A93-69746262BDA7}" destId="{768441AF-9861-401D-B78D-8F35E551E941}" srcOrd="1" destOrd="0" presId="urn:microsoft.com/office/officeart/2005/8/layout/list1"/>
    <dgm:cxn modelId="{03F2AE2C-DE06-4014-B192-F354ED28E0FD}" type="presOf" srcId="{63F6BC86-C1BE-4CCC-BA87-3FAE40473FC8}" destId="{3C2FAF2D-4AA2-4710-B345-3006F4238C20}" srcOrd="1" destOrd="0" presId="urn:microsoft.com/office/officeart/2005/8/layout/list1"/>
    <dgm:cxn modelId="{2530FD2C-1A67-4497-9700-75B85554353A}" srcId="{15C7CC42-AFC4-4257-B261-35A7CEC071C0}" destId="{48B98261-88C6-4EC0-A8B4-FEA55D72C4D6}" srcOrd="2" destOrd="0" parTransId="{B255838A-9061-45E8-A165-236C350AA173}" sibTransId="{03AE102C-B378-4799-BB4F-AAEA0935211C}"/>
    <dgm:cxn modelId="{19129F2D-63C8-481D-B1BE-2FFE07C58F41}" type="presOf" srcId="{15C7CC42-AFC4-4257-B261-35A7CEC071C0}" destId="{AA666DE6-A70A-473F-B430-EB7699BE0C75}" srcOrd="0" destOrd="0" presId="urn:microsoft.com/office/officeart/2005/8/layout/list1"/>
    <dgm:cxn modelId="{29315636-ABDA-448A-ADE1-E7A1952DA595}" type="presOf" srcId="{02056FEF-3E31-4881-844E-ACF5917DF5CE}" destId="{218ABD86-9C17-4F1B-87EC-983F92A29FCD}" srcOrd="1" destOrd="0" presId="urn:microsoft.com/office/officeart/2005/8/layout/list1"/>
    <dgm:cxn modelId="{9742B73C-A8EC-46A7-AE24-CBE9EBABF0D1}" srcId="{15C7CC42-AFC4-4257-B261-35A7CEC071C0}" destId="{3A26E53C-DDE2-4254-85A0-D6B082CFD6D4}" srcOrd="5" destOrd="0" parTransId="{02D04DE4-5704-472F-97CD-29ACC24ACB44}" sibTransId="{EBA9B333-1EF7-4879-86A4-13DF021588D8}"/>
    <dgm:cxn modelId="{39C3043E-FEA7-4E83-9F96-84FE38F0FF78}" srcId="{15C7CC42-AFC4-4257-B261-35A7CEC071C0}" destId="{5F388F3E-BBE1-4F78-AC77-F787D58E5532}" srcOrd="6" destOrd="0" parTransId="{1F0D2F7B-AD36-4411-B38D-A0E1D56DA87F}" sibTransId="{5E442390-21C8-4916-976C-06D3EF7E2A16}"/>
    <dgm:cxn modelId="{21F92C3F-01BE-480E-81BA-7DD52B5E92D7}" srcId="{15C7CC42-AFC4-4257-B261-35A7CEC071C0}" destId="{DE46D268-5470-4197-99A7-6B760371E10D}" srcOrd="4" destOrd="0" parTransId="{A3399CEC-A80A-4F01-927E-AED99E3C169E}" sibTransId="{B16F1D57-7E22-44E7-90BF-4F565E2E5207}"/>
    <dgm:cxn modelId="{1CC9CA62-6AD5-4DFC-BA19-82C610FCD49A}" type="presOf" srcId="{0053428B-D2BE-4AE4-A676-2A23F5ED0C35}" destId="{42765843-511C-4E77-8F23-25F1250C68CF}" srcOrd="0" destOrd="0" presId="urn:microsoft.com/office/officeart/2005/8/layout/list1"/>
    <dgm:cxn modelId="{7670BE47-A6AC-4F18-BB83-8AC7C817C4F2}" type="presOf" srcId="{F93EBD6E-E9E2-4085-AD0C-56C67486306C}" destId="{ED30D48A-3BB5-4C8A-B5D4-AFBA9CD9B531}" srcOrd="1" destOrd="0" presId="urn:microsoft.com/office/officeart/2005/8/layout/list1"/>
    <dgm:cxn modelId="{5CBF0569-AB39-4F97-8343-EAA0EC094D1E}" type="presOf" srcId="{0053428B-D2BE-4AE4-A676-2A23F5ED0C35}" destId="{50759235-4E80-462E-A3A9-46F98F879968}" srcOrd="1" destOrd="0" presId="urn:microsoft.com/office/officeart/2005/8/layout/list1"/>
    <dgm:cxn modelId="{96EADF69-925D-4397-8FD4-1CACD353F56D}" type="presOf" srcId="{DE46D268-5470-4197-99A7-6B760371E10D}" destId="{6C57F8A8-AFD0-4DBD-9E73-465C9DB10ECB}" srcOrd="0" destOrd="0" presId="urn:microsoft.com/office/officeart/2005/8/layout/list1"/>
    <dgm:cxn modelId="{7F9A4370-6B24-450D-897A-63BDB4B69772}" type="presOf" srcId="{5F388F3E-BBE1-4F78-AC77-F787D58E5532}" destId="{15DE14F9-FC0C-4BA4-BC04-BB7A00ECA65C}" srcOrd="1" destOrd="0" presId="urn:microsoft.com/office/officeart/2005/8/layout/list1"/>
    <dgm:cxn modelId="{FB052455-8E62-4B06-833A-CBB4AAECB741}" type="presOf" srcId="{02056FEF-3E31-4881-844E-ACF5917DF5CE}" destId="{6F939F7D-E7BD-4562-929C-74B78A09CF69}" srcOrd="0" destOrd="0" presId="urn:microsoft.com/office/officeart/2005/8/layout/list1"/>
    <dgm:cxn modelId="{D1997959-A85F-48B1-8D2D-1A41E4BD868F}" type="presOf" srcId="{9959AFAC-FE2A-4ABB-A6B4-74473408FAE0}" destId="{C8B7BCCA-A758-4C94-8443-BC6B5C6F010A}" srcOrd="0" destOrd="0" presId="urn:microsoft.com/office/officeart/2005/8/layout/list1"/>
    <dgm:cxn modelId="{0830CF8E-2CA9-4DD8-AF65-2758D4A3CCF0}" type="presOf" srcId="{DE46D268-5470-4197-99A7-6B760371E10D}" destId="{81AE1046-2EE9-4B32-AFEC-63786D899C83}" srcOrd="1" destOrd="0" presId="urn:microsoft.com/office/officeart/2005/8/layout/list1"/>
    <dgm:cxn modelId="{B21D6C92-3C6D-42D1-B700-963CBA917FF3}" type="presOf" srcId="{3A26E53C-DDE2-4254-85A0-D6B082CFD6D4}" destId="{5C4F856A-1E3E-4503-AA5A-399D5ACC82B4}" srcOrd="1" destOrd="0" presId="urn:microsoft.com/office/officeart/2005/8/layout/list1"/>
    <dgm:cxn modelId="{13E8BF92-EB05-4FA0-9BB1-170C58744864}" type="presOf" srcId="{5F388F3E-BBE1-4F78-AC77-F787D58E5532}" destId="{B562BB1E-085F-460D-A00B-BDC9AD62F507}" srcOrd="0" destOrd="0" presId="urn:microsoft.com/office/officeart/2005/8/layout/list1"/>
    <dgm:cxn modelId="{5E6FE596-BE29-4B36-BE3E-194973071A69}" type="presOf" srcId="{A645CC50-E284-4C0D-822B-93C3551D41C7}" destId="{7862EF43-BCBC-4553-8764-8AB87BA7E6F4}" srcOrd="0" destOrd="0" presId="urn:microsoft.com/office/officeart/2005/8/layout/list1"/>
    <dgm:cxn modelId="{7D4FE2A0-E94F-412A-982C-317C6FC214CD}" type="presOf" srcId="{A645CC50-E284-4C0D-822B-93C3551D41C7}" destId="{557D39F8-3419-4CD3-88A0-9D9A406B3A5E}" srcOrd="1" destOrd="0" presId="urn:microsoft.com/office/officeart/2005/8/layout/list1"/>
    <dgm:cxn modelId="{851D1EA9-303F-4E60-9EE6-88C33DC157E7}" type="presOf" srcId="{02B8793B-E963-4F3E-8A93-69746262BDA7}" destId="{A4D3D45E-0A5A-48DA-BC6A-1A388C90E97D}" srcOrd="0" destOrd="0" presId="urn:microsoft.com/office/officeart/2005/8/layout/list1"/>
    <dgm:cxn modelId="{07886CAB-6F8B-4197-904E-FBA738A7F0EA}" srcId="{15C7CC42-AFC4-4257-B261-35A7CEC071C0}" destId="{0053428B-D2BE-4AE4-A676-2A23F5ED0C35}" srcOrd="0" destOrd="0" parTransId="{36569977-F9C7-4F8E-B041-601342E0903C}" sibTransId="{5F9D9C55-C461-4092-97E0-B0D01F0FB7A3}"/>
    <dgm:cxn modelId="{650B48B2-8EF2-425B-9A55-BD61F1FD8C20}" type="presOf" srcId="{3A26E53C-DDE2-4254-85A0-D6B082CFD6D4}" destId="{7ADED49F-191C-464D-BA3E-4D602B27C25F}" srcOrd="0" destOrd="0" presId="urn:microsoft.com/office/officeart/2005/8/layout/list1"/>
    <dgm:cxn modelId="{161570BA-2512-419B-A075-A6E0EEFECED9}" srcId="{15C7CC42-AFC4-4257-B261-35A7CEC071C0}" destId="{63F6BC86-C1BE-4CCC-BA87-3FAE40473FC8}" srcOrd="3" destOrd="0" parTransId="{7E334A1A-CA99-4D84-BA72-A8AD32306780}" sibTransId="{68CD2430-99E1-4867-A037-E4A99DD85602}"/>
    <dgm:cxn modelId="{BE73ABBA-9E2F-4CBA-A47B-9FDECCA38E5E}" type="presOf" srcId="{F93EBD6E-E9E2-4085-AD0C-56C67486306C}" destId="{E440C52C-5BD0-4E2C-B8FD-FC4548553C8A}" srcOrd="0" destOrd="0" presId="urn:microsoft.com/office/officeart/2005/8/layout/list1"/>
    <dgm:cxn modelId="{DD717FC7-3AE8-4A7B-823D-35F73C686D1F}" type="presOf" srcId="{9959AFAC-FE2A-4ABB-A6B4-74473408FAE0}" destId="{433E70A0-C7D4-4886-B4A4-A67B2D9C224F}" srcOrd="1" destOrd="0" presId="urn:microsoft.com/office/officeart/2005/8/layout/list1"/>
    <dgm:cxn modelId="{124785CD-3B25-48B6-90A7-A37CAA2EF4B2}" srcId="{15C7CC42-AFC4-4257-B261-35A7CEC071C0}" destId="{02B8793B-E963-4F3E-8A93-69746262BDA7}" srcOrd="9" destOrd="0" parTransId="{2CF2A30D-6C1F-4E90-B525-83EAB4ED4AF6}" sibTransId="{29CF1117-52D4-480D-AAE1-CBA418DE3264}"/>
    <dgm:cxn modelId="{8257F9D1-D5AD-4A1C-885A-B635C114DD1B}" type="presOf" srcId="{63F6BC86-C1BE-4CCC-BA87-3FAE40473FC8}" destId="{24EB4B30-22A0-4993-8D63-29118E4B27B4}" srcOrd="0" destOrd="0" presId="urn:microsoft.com/office/officeart/2005/8/layout/list1"/>
    <dgm:cxn modelId="{2F17D3ED-2075-4040-AC19-B9C7B3EB5857}" srcId="{15C7CC42-AFC4-4257-B261-35A7CEC071C0}" destId="{A645CC50-E284-4C0D-822B-93C3551D41C7}" srcOrd="7" destOrd="0" parTransId="{6355A87A-788E-48DD-877E-DF49D9B15089}" sibTransId="{A56E6075-109A-4AE4-AAC2-AAD078940EA2}"/>
    <dgm:cxn modelId="{62A92EFB-93A2-407C-BB1F-3F98A1650C5A}" type="presOf" srcId="{48B98261-88C6-4EC0-A8B4-FEA55D72C4D6}" destId="{05EFACC9-FE70-4528-9880-9011D1F50F75}" srcOrd="1" destOrd="0" presId="urn:microsoft.com/office/officeart/2005/8/layout/list1"/>
    <dgm:cxn modelId="{2DED52FF-181F-4604-8F5D-5D0D10964FA9}" type="presOf" srcId="{48B98261-88C6-4EC0-A8B4-FEA55D72C4D6}" destId="{FB1DFA71-4D89-4702-B153-0D9873C54D92}" srcOrd="0" destOrd="0" presId="urn:microsoft.com/office/officeart/2005/8/layout/list1"/>
    <dgm:cxn modelId="{D881C992-83CD-4D7E-ABAA-62AF271D1930}" type="presParOf" srcId="{AA666DE6-A70A-473F-B430-EB7699BE0C75}" destId="{A502DF34-276B-4E36-992C-714B701F6CC0}" srcOrd="0" destOrd="0" presId="urn:microsoft.com/office/officeart/2005/8/layout/list1"/>
    <dgm:cxn modelId="{5BA25F5A-EF63-4DC4-8EE7-E929CF8E78B6}" type="presParOf" srcId="{A502DF34-276B-4E36-992C-714B701F6CC0}" destId="{42765843-511C-4E77-8F23-25F1250C68CF}" srcOrd="0" destOrd="0" presId="urn:microsoft.com/office/officeart/2005/8/layout/list1"/>
    <dgm:cxn modelId="{153EB485-D0DD-4BCB-BBDC-41772A814364}" type="presParOf" srcId="{A502DF34-276B-4E36-992C-714B701F6CC0}" destId="{50759235-4E80-462E-A3A9-46F98F879968}" srcOrd="1" destOrd="0" presId="urn:microsoft.com/office/officeart/2005/8/layout/list1"/>
    <dgm:cxn modelId="{4B70FAB9-D8A3-4511-BE19-ACC33F506B3F}" type="presParOf" srcId="{AA666DE6-A70A-473F-B430-EB7699BE0C75}" destId="{4DB59168-19BE-4608-A7AD-36F35EEC6A8E}" srcOrd="1" destOrd="0" presId="urn:microsoft.com/office/officeart/2005/8/layout/list1"/>
    <dgm:cxn modelId="{F05450BB-4993-4767-96F9-D1BC6B73BAF0}" type="presParOf" srcId="{AA666DE6-A70A-473F-B430-EB7699BE0C75}" destId="{6072F5DB-1410-479F-B78A-9980C9034A76}" srcOrd="2" destOrd="0" presId="urn:microsoft.com/office/officeart/2005/8/layout/list1"/>
    <dgm:cxn modelId="{2E352011-4296-417B-89D5-53A46E078FD2}" type="presParOf" srcId="{AA666DE6-A70A-473F-B430-EB7699BE0C75}" destId="{F5875BC8-DCC3-4C30-8751-A372F40FE1CC}" srcOrd="3" destOrd="0" presId="urn:microsoft.com/office/officeart/2005/8/layout/list1"/>
    <dgm:cxn modelId="{9636186F-80EA-469A-9132-FD5334A2863E}" type="presParOf" srcId="{AA666DE6-A70A-473F-B430-EB7699BE0C75}" destId="{FC6AC33D-340B-44AB-81B4-EB301E022828}" srcOrd="4" destOrd="0" presId="urn:microsoft.com/office/officeart/2005/8/layout/list1"/>
    <dgm:cxn modelId="{66238059-203A-497D-8CE1-9B39CCF9EFED}" type="presParOf" srcId="{FC6AC33D-340B-44AB-81B4-EB301E022828}" destId="{E440C52C-5BD0-4E2C-B8FD-FC4548553C8A}" srcOrd="0" destOrd="0" presId="urn:microsoft.com/office/officeart/2005/8/layout/list1"/>
    <dgm:cxn modelId="{D94A52E8-7433-4461-98ED-FD106D86AB7C}" type="presParOf" srcId="{FC6AC33D-340B-44AB-81B4-EB301E022828}" destId="{ED30D48A-3BB5-4C8A-B5D4-AFBA9CD9B531}" srcOrd="1" destOrd="0" presId="urn:microsoft.com/office/officeart/2005/8/layout/list1"/>
    <dgm:cxn modelId="{AEBC7739-8C48-4485-AFA1-90E76FE75F01}" type="presParOf" srcId="{AA666DE6-A70A-473F-B430-EB7699BE0C75}" destId="{FC2E4572-4032-4F07-98D4-83A56B9ED508}" srcOrd="5" destOrd="0" presId="urn:microsoft.com/office/officeart/2005/8/layout/list1"/>
    <dgm:cxn modelId="{26022F9C-2FE6-4256-B8AD-04CCAF0CCD69}" type="presParOf" srcId="{AA666DE6-A70A-473F-B430-EB7699BE0C75}" destId="{4263199C-DF98-4CEA-AC17-60230CE43859}" srcOrd="6" destOrd="0" presId="urn:microsoft.com/office/officeart/2005/8/layout/list1"/>
    <dgm:cxn modelId="{EAA38E36-EA42-446C-A056-4926ACA11F4A}" type="presParOf" srcId="{AA666DE6-A70A-473F-B430-EB7699BE0C75}" destId="{BA159440-8B89-468F-B052-12B083B751D0}" srcOrd="7" destOrd="0" presId="urn:microsoft.com/office/officeart/2005/8/layout/list1"/>
    <dgm:cxn modelId="{10C929DD-CF9A-4FA1-B35B-7BC956145D2A}" type="presParOf" srcId="{AA666DE6-A70A-473F-B430-EB7699BE0C75}" destId="{1F8D26FB-64E4-4480-AACF-A2A650803CB2}" srcOrd="8" destOrd="0" presId="urn:microsoft.com/office/officeart/2005/8/layout/list1"/>
    <dgm:cxn modelId="{D43AEAEF-BBD7-4572-8885-A9FC556700C2}" type="presParOf" srcId="{1F8D26FB-64E4-4480-AACF-A2A650803CB2}" destId="{FB1DFA71-4D89-4702-B153-0D9873C54D92}" srcOrd="0" destOrd="0" presId="urn:microsoft.com/office/officeart/2005/8/layout/list1"/>
    <dgm:cxn modelId="{0DDF6DFD-A1BB-452D-A1DC-E320FCD79686}" type="presParOf" srcId="{1F8D26FB-64E4-4480-AACF-A2A650803CB2}" destId="{05EFACC9-FE70-4528-9880-9011D1F50F75}" srcOrd="1" destOrd="0" presId="urn:microsoft.com/office/officeart/2005/8/layout/list1"/>
    <dgm:cxn modelId="{87112DCF-4FA8-4FAD-A1A1-CE81CDDEEE61}" type="presParOf" srcId="{AA666DE6-A70A-473F-B430-EB7699BE0C75}" destId="{B6A35717-A2BA-4C6C-ADF3-56188B6E9AE1}" srcOrd="9" destOrd="0" presId="urn:microsoft.com/office/officeart/2005/8/layout/list1"/>
    <dgm:cxn modelId="{CA5C3761-5C11-4D3E-8038-CC048AD7B5EF}" type="presParOf" srcId="{AA666DE6-A70A-473F-B430-EB7699BE0C75}" destId="{44291B09-3DCC-410E-A79B-1DDC231B4FD2}" srcOrd="10" destOrd="0" presId="urn:microsoft.com/office/officeart/2005/8/layout/list1"/>
    <dgm:cxn modelId="{1268DD86-615E-4066-88D6-F3898347E5FA}" type="presParOf" srcId="{AA666DE6-A70A-473F-B430-EB7699BE0C75}" destId="{D55E0A36-6F72-4A5D-B31C-E249B12BE506}" srcOrd="11" destOrd="0" presId="urn:microsoft.com/office/officeart/2005/8/layout/list1"/>
    <dgm:cxn modelId="{FB76BC6C-67ED-4863-A173-22404730B933}" type="presParOf" srcId="{AA666DE6-A70A-473F-B430-EB7699BE0C75}" destId="{2D997D26-4057-416F-9DFE-146A6C7025CA}" srcOrd="12" destOrd="0" presId="urn:microsoft.com/office/officeart/2005/8/layout/list1"/>
    <dgm:cxn modelId="{DD5A1886-0310-47BC-9D2E-4ED12E19EFF4}" type="presParOf" srcId="{2D997D26-4057-416F-9DFE-146A6C7025CA}" destId="{24EB4B30-22A0-4993-8D63-29118E4B27B4}" srcOrd="0" destOrd="0" presId="urn:microsoft.com/office/officeart/2005/8/layout/list1"/>
    <dgm:cxn modelId="{105B4EEE-65CE-4443-917D-01E10478E342}" type="presParOf" srcId="{2D997D26-4057-416F-9DFE-146A6C7025CA}" destId="{3C2FAF2D-4AA2-4710-B345-3006F4238C20}" srcOrd="1" destOrd="0" presId="urn:microsoft.com/office/officeart/2005/8/layout/list1"/>
    <dgm:cxn modelId="{C7E69A8C-C067-4AFA-AFF0-11D6007E7B9E}" type="presParOf" srcId="{AA666DE6-A70A-473F-B430-EB7699BE0C75}" destId="{D27FEDD8-F148-4E42-B898-64033D50C7E8}" srcOrd="13" destOrd="0" presId="urn:microsoft.com/office/officeart/2005/8/layout/list1"/>
    <dgm:cxn modelId="{BEA8586C-7B97-4F45-AE59-3FA99BD835DC}" type="presParOf" srcId="{AA666DE6-A70A-473F-B430-EB7699BE0C75}" destId="{601DDF1F-B77C-4F3A-BD0C-92E27881C815}" srcOrd="14" destOrd="0" presId="urn:microsoft.com/office/officeart/2005/8/layout/list1"/>
    <dgm:cxn modelId="{65359E3A-57F8-4172-9F66-0764BEE48F07}" type="presParOf" srcId="{AA666DE6-A70A-473F-B430-EB7699BE0C75}" destId="{402983C7-9FC3-42F6-BC6E-62E3230A622B}" srcOrd="15" destOrd="0" presId="urn:microsoft.com/office/officeart/2005/8/layout/list1"/>
    <dgm:cxn modelId="{55A23566-3502-43FD-9717-6827D1919A72}" type="presParOf" srcId="{AA666DE6-A70A-473F-B430-EB7699BE0C75}" destId="{9AE460CE-B709-44AE-AC05-FC495AF0DAD4}" srcOrd="16" destOrd="0" presId="urn:microsoft.com/office/officeart/2005/8/layout/list1"/>
    <dgm:cxn modelId="{363BCAB9-E0DF-4E13-B135-6B0BF3E8130C}" type="presParOf" srcId="{9AE460CE-B709-44AE-AC05-FC495AF0DAD4}" destId="{6C57F8A8-AFD0-4DBD-9E73-465C9DB10ECB}" srcOrd="0" destOrd="0" presId="urn:microsoft.com/office/officeart/2005/8/layout/list1"/>
    <dgm:cxn modelId="{C7C0376E-794D-44B2-BCAA-6C05B9298CEA}" type="presParOf" srcId="{9AE460CE-B709-44AE-AC05-FC495AF0DAD4}" destId="{81AE1046-2EE9-4B32-AFEC-63786D899C83}" srcOrd="1" destOrd="0" presId="urn:microsoft.com/office/officeart/2005/8/layout/list1"/>
    <dgm:cxn modelId="{A6A14A7E-6165-4E24-9AC5-5DAE4B514AFF}" type="presParOf" srcId="{AA666DE6-A70A-473F-B430-EB7699BE0C75}" destId="{8782A0D6-DD0A-49F8-A4CC-0A7413A47AB7}" srcOrd="17" destOrd="0" presId="urn:microsoft.com/office/officeart/2005/8/layout/list1"/>
    <dgm:cxn modelId="{2E2C5CF1-F2CC-4A20-ABAE-3D0196228892}" type="presParOf" srcId="{AA666DE6-A70A-473F-B430-EB7699BE0C75}" destId="{2AE5B8C2-6CA1-4156-A586-DB30ED8481B5}" srcOrd="18" destOrd="0" presId="urn:microsoft.com/office/officeart/2005/8/layout/list1"/>
    <dgm:cxn modelId="{96F875B6-BFC2-41A3-AEC8-E9C4CB66A080}" type="presParOf" srcId="{AA666DE6-A70A-473F-B430-EB7699BE0C75}" destId="{C8FB09C9-D138-4DDB-A99B-A6F11B82873F}" srcOrd="19" destOrd="0" presId="urn:microsoft.com/office/officeart/2005/8/layout/list1"/>
    <dgm:cxn modelId="{46326BF6-F946-4276-8C3D-BE8536FA1794}" type="presParOf" srcId="{AA666DE6-A70A-473F-B430-EB7699BE0C75}" destId="{00A7C021-F178-446C-924F-9ABF48655BC9}" srcOrd="20" destOrd="0" presId="urn:microsoft.com/office/officeart/2005/8/layout/list1"/>
    <dgm:cxn modelId="{C2BC0C56-CA17-42F3-BD17-51E1D6A10E1F}" type="presParOf" srcId="{00A7C021-F178-446C-924F-9ABF48655BC9}" destId="{7ADED49F-191C-464D-BA3E-4D602B27C25F}" srcOrd="0" destOrd="0" presId="urn:microsoft.com/office/officeart/2005/8/layout/list1"/>
    <dgm:cxn modelId="{2658BA12-6AB0-42F5-B581-A8C08FDAFBBA}" type="presParOf" srcId="{00A7C021-F178-446C-924F-9ABF48655BC9}" destId="{5C4F856A-1E3E-4503-AA5A-399D5ACC82B4}" srcOrd="1" destOrd="0" presId="urn:microsoft.com/office/officeart/2005/8/layout/list1"/>
    <dgm:cxn modelId="{87DEE8A2-B94B-4E7D-8AB8-B24B8A4C7587}" type="presParOf" srcId="{AA666DE6-A70A-473F-B430-EB7699BE0C75}" destId="{88C5FF27-CB3F-4347-ABDB-038599E0A799}" srcOrd="21" destOrd="0" presId="urn:microsoft.com/office/officeart/2005/8/layout/list1"/>
    <dgm:cxn modelId="{9A8D00EA-D995-4EBD-A8C0-7B1C2AFA397A}" type="presParOf" srcId="{AA666DE6-A70A-473F-B430-EB7699BE0C75}" destId="{B79C2D73-6380-4E60-BD95-303B04452AFB}" srcOrd="22" destOrd="0" presId="urn:microsoft.com/office/officeart/2005/8/layout/list1"/>
    <dgm:cxn modelId="{5643D7BD-7845-4E62-B3B4-8DE6CA701123}" type="presParOf" srcId="{AA666DE6-A70A-473F-B430-EB7699BE0C75}" destId="{AD2541E6-EBC2-4896-8E35-FD5366CE3E11}" srcOrd="23" destOrd="0" presId="urn:microsoft.com/office/officeart/2005/8/layout/list1"/>
    <dgm:cxn modelId="{6D667AFF-81C4-425F-8D31-32F5FA7D4664}" type="presParOf" srcId="{AA666DE6-A70A-473F-B430-EB7699BE0C75}" destId="{980FB29D-4649-4F9A-99E7-A08D89526265}" srcOrd="24" destOrd="0" presId="urn:microsoft.com/office/officeart/2005/8/layout/list1"/>
    <dgm:cxn modelId="{6C709AE7-F05D-47DF-B88F-4200BFEF7829}" type="presParOf" srcId="{980FB29D-4649-4F9A-99E7-A08D89526265}" destId="{B562BB1E-085F-460D-A00B-BDC9AD62F507}" srcOrd="0" destOrd="0" presId="urn:microsoft.com/office/officeart/2005/8/layout/list1"/>
    <dgm:cxn modelId="{47B1D349-EB1A-4086-8E2C-713F31B893E7}" type="presParOf" srcId="{980FB29D-4649-4F9A-99E7-A08D89526265}" destId="{15DE14F9-FC0C-4BA4-BC04-BB7A00ECA65C}" srcOrd="1" destOrd="0" presId="urn:microsoft.com/office/officeart/2005/8/layout/list1"/>
    <dgm:cxn modelId="{F717EE77-967F-48B2-A723-ED9ED54AA219}" type="presParOf" srcId="{AA666DE6-A70A-473F-B430-EB7699BE0C75}" destId="{720DBBAD-EC88-494E-A451-90CD687D76DE}" srcOrd="25" destOrd="0" presId="urn:microsoft.com/office/officeart/2005/8/layout/list1"/>
    <dgm:cxn modelId="{957C5116-399C-49B0-A738-5E02C47DD58B}" type="presParOf" srcId="{AA666DE6-A70A-473F-B430-EB7699BE0C75}" destId="{AC86BFE9-F798-4DE7-B6C9-A82AE98F98F5}" srcOrd="26" destOrd="0" presId="urn:microsoft.com/office/officeart/2005/8/layout/list1"/>
    <dgm:cxn modelId="{269D3C1E-3956-4780-A64C-34DCC38F7481}" type="presParOf" srcId="{AA666DE6-A70A-473F-B430-EB7699BE0C75}" destId="{88B1A156-BC78-4304-A88F-A5580B86A64C}" srcOrd="27" destOrd="0" presId="urn:microsoft.com/office/officeart/2005/8/layout/list1"/>
    <dgm:cxn modelId="{625BA29F-753E-4EB7-9DB8-448C63A3ADD7}" type="presParOf" srcId="{AA666DE6-A70A-473F-B430-EB7699BE0C75}" destId="{526A2147-7EF9-4E51-A442-BC7B7EE4D3BF}" srcOrd="28" destOrd="0" presId="urn:microsoft.com/office/officeart/2005/8/layout/list1"/>
    <dgm:cxn modelId="{F11AB856-3BC1-444A-AF06-48E4838AB966}" type="presParOf" srcId="{526A2147-7EF9-4E51-A442-BC7B7EE4D3BF}" destId="{7862EF43-BCBC-4553-8764-8AB87BA7E6F4}" srcOrd="0" destOrd="0" presId="urn:microsoft.com/office/officeart/2005/8/layout/list1"/>
    <dgm:cxn modelId="{34A168FC-79EA-428F-A019-48712323F9B4}" type="presParOf" srcId="{526A2147-7EF9-4E51-A442-BC7B7EE4D3BF}" destId="{557D39F8-3419-4CD3-88A0-9D9A406B3A5E}" srcOrd="1" destOrd="0" presId="urn:microsoft.com/office/officeart/2005/8/layout/list1"/>
    <dgm:cxn modelId="{5FCFEEBF-E648-4903-8ADB-44DD02E1A659}" type="presParOf" srcId="{AA666DE6-A70A-473F-B430-EB7699BE0C75}" destId="{DFB7FBBD-80B1-4B41-AAF2-5D8ED912A48A}" srcOrd="29" destOrd="0" presId="urn:microsoft.com/office/officeart/2005/8/layout/list1"/>
    <dgm:cxn modelId="{DAE7D424-1CA6-4206-A910-4B6BB7F85B74}" type="presParOf" srcId="{AA666DE6-A70A-473F-B430-EB7699BE0C75}" destId="{6EBAB5A4-210F-466B-B9BE-DDDFF5BE9867}" srcOrd="30" destOrd="0" presId="urn:microsoft.com/office/officeart/2005/8/layout/list1"/>
    <dgm:cxn modelId="{C2FFB719-D397-4682-9D30-C79F85440508}" type="presParOf" srcId="{AA666DE6-A70A-473F-B430-EB7699BE0C75}" destId="{CD46433A-75D4-4F54-98CF-6B66283DD150}" srcOrd="31" destOrd="0" presId="urn:microsoft.com/office/officeart/2005/8/layout/list1"/>
    <dgm:cxn modelId="{8D6B1788-4EC6-47D0-AF5B-5FA9FA85869A}" type="presParOf" srcId="{AA666DE6-A70A-473F-B430-EB7699BE0C75}" destId="{DF21398B-13C2-4216-A123-89E62385DA71}" srcOrd="32" destOrd="0" presId="urn:microsoft.com/office/officeart/2005/8/layout/list1"/>
    <dgm:cxn modelId="{D4B7351F-E123-4CA1-889E-2A0BE7C38678}" type="presParOf" srcId="{DF21398B-13C2-4216-A123-89E62385DA71}" destId="{6F939F7D-E7BD-4562-929C-74B78A09CF69}" srcOrd="0" destOrd="0" presId="urn:microsoft.com/office/officeart/2005/8/layout/list1"/>
    <dgm:cxn modelId="{F3A32442-9799-464D-AB34-4F4615B09430}" type="presParOf" srcId="{DF21398B-13C2-4216-A123-89E62385DA71}" destId="{218ABD86-9C17-4F1B-87EC-983F92A29FCD}" srcOrd="1" destOrd="0" presId="urn:microsoft.com/office/officeart/2005/8/layout/list1"/>
    <dgm:cxn modelId="{0BB7AD72-6335-46E3-B8E6-1DEDFFC0EACE}" type="presParOf" srcId="{AA666DE6-A70A-473F-B430-EB7699BE0C75}" destId="{F492CF7E-3CA1-4FF9-9C4D-B0B0176CB83F}" srcOrd="33" destOrd="0" presId="urn:microsoft.com/office/officeart/2005/8/layout/list1"/>
    <dgm:cxn modelId="{86A6F412-B03C-4244-9636-DD476C54A807}" type="presParOf" srcId="{AA666DE6-A70A-473F-B430-EB7699BE0C75}" destId="{99A1E145-DB14-4B55-9885-85EC7B14C0CB}" srcOrd="34" destOrd="0" presId="urn:microsoft.com/office/officeart/2005/8/layout/list1"/>
    <dgm:cxn modelId="{2DFD4738-5EEA-492C-90DE-C21E634F1AAA}" type="presParOf" srcId="{AA666DE6-A70A-473F-B430-EB7699BE0C75}" destId="{38C1AD82-2ED9-4BAB-BAB5-CE90E139B013}" srcOrd="35" destOrd="0" presId="urn:microsoft.com/office/officeart/2005/8/layout/list1"/>
    <dgm:cxn modelId="{7F305D16-4A45-4352-A8A8-591BA2BC885A}" type="presParOf" srcId="{AA666DE6-A70A-473F-B430-EB7699BE0C75}" destId="{9BE01174-94E3-4E82-93A6-5333CDE322D5}" srcOrd="36" destOrd="0" presId="urn:microsoft.com/office/officeart/2005/8/layout/list1"/>
    <dgm:cxn modelId="{9ED3318F-E941-45C7-8C7A-9C35CE9B4A6F}" type="presParOf" srcId="{9BE01174-94E3-4E82-93A6-5333CDE322D5}" destId="{A4D3D45E-0A5A-48DA-BC6A-1A388C90E97D}" srcOrd="0" destOrd="0" presId="urn:microsoft.com/office/officeart/2005/8/layout/list1"/>
    <dgm:cxn modelId="{2A2A1562-B199-4071-A5AB-14488C617A05}" type="presParOf" srcId="{9BE01174-94E3-4E82-93A6-5333CDE322D5}" destId="{768441AF-9861-401D-B78D-8F35E551E941}" srcOrd="1" destOrd="0" presId="urn:microsoft.com/office/officeart/2005/8/layout/list1"/>
    <dgm:cxn modelId="{86778DEB-DB65-474A-98FE-CADC184C0CB3}" type="presParOf" srcId="{AA666DE6-A70A-473F-B430-EB7699BE0C75}" destId="{EACD39B1-49A3-4F0F-83AF-4344DD1BA2B2}" srcOrd="37" destOrd="0" presId="urn:microsoft.com/office/officeart/2005/8/layout/list1"/>
    <dgm:cxn modelId="{D38AF628-2B19-41EB-9E97-60D73AC654C2}" type="presParOf" srcId="{AA666DE6-A70A-473F-B430-EB7699BE0C75}" destId="{2438C171-B86B-48A5-8445-0472322783F9}" srcOrd="38" destOrd="0" presId="urn:microsoft.com/office/officeart/2005/8/layout/list1"/>
    <dgm:cxn modelId="{219CEEC8-06D9-4CC3-8C54-01C6753F0C99}" type="presParOf" srcId="{AA666DE6-A70A-473F-B430-EB7699BE0C75}" destId="{9395EC5C-4E40-4B59-B0D5-86FAB1E36122}" srcOrd="39" destOrd="0" presId="urn:microsoft.com/office/officeart/2005/8/layout/list1"/>
    <dgm:cxn modelId="{3FE2165F-291E-48A2-9AB5-D060295E39C6}" type="presParOf" srcId="{AA666DE6-A70A-473F-B430-EB7699BE0C75}" destId="{D44BB306-E56A-422A-80D1-F02AC110202F}" srcOrd="40" destOrd="0" presId="urn:microsoft.com/office/officeart/2005/8/layout/list1"/>
    <dgm:cxn modelId="{47EAC75C-E34B-4955-BBC5-E18E381A6F18}" type="presParOf" srcId="{D44BB306-E56A-422A-80D1-F02AC110202F}" destId="{C8B7BCCA-A758-4C94-8443-BC6B5C6F010A}" srcOrd="0" destOrd="0" presId="urn:microsoft.com/office/officeart/2005/8/layout/list1"/>
    <dgm:cxn modelId="{E36BF800-5A19-4BF4-9B40-E337EB880D9A}" type="presParOf" srcId="{D44BB306-E56A-422A-80D1-F02AC110202F}" destId="{433E70A0-C7D4-4886-B4A4-A67B2D9C224F}" srcOrd="1" destOrd="0" presId="urn:microsoft.com/office/officeart/2005/8/layout/list1"/>
    <dgm:cxn modelId="{CDA1E56E-14E9-470F-907E-D9DBD8E2C90E}" type="presParOf" srcId="{AA666DE6-A70A-473F-B430-EB7699BE0C75}" destId="{3EB5A975-07FF-47FA-8372-773357D5C699}" srcOrd="41" destOrd="0" presId="urn:microsoft.com/office/officeart/2005/8/layout/list1"/>
    <dgm:cxn modelId="{A89E212D-4AC1-42DC-9473-15205B5CE110}" type="presParOf" srcId="{AA666DE6-A70A-473F-B430-EB7699BE0C75}" destId="{C5F5946E-650A-461F-9483-2A48F92585E7}" srcOrd="4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72F5DB-1410-479F-B78A-9980C9034A76}">
      <dsp:nvSpPr>
        <dsp:cNvPr id="0" name=""/>
        <dsp:cNvSpPr/>
      </dsp:nvSpPr>
      <dsp:spPr>
        <a:xfrm>
          <a:off x="0" y="308966"/>
          <a:ext cx="1181345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0759235-4E80-462E-A3A9-46F98F879968}">
      <dsp:nvSpPr>
        <dsp:cNvPr id="0" name=""/>
        <dsp:cNvSpPr/>
      </dsp:nvSpPr>
      <dsp:spPr>
        <a:xfrm>
          <a:off x="590672" y="146606"/>
          <a:ext cx="8269420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2564" tIns="0" rIns="312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/>
            <a:t>საკითხის აქტუალობა;</a:t>
          </a:r>
          <a:endParaRPr lang="en-US" sz="2000" kern="1200"/>
        </a:p>
      </dsp:txBody>
      <dsp:txXfrm>
        <a:off x="606524" y="162458"/>
        <a:ext cx="8237716" cy="293016"/>
      </dsp:txXfrm>
    </dsp:sp>
    <dsp:sp modelId="{4263199C-DF98-4CEA-AC17-60230CE43859}">
      <dsp:nvSpPr>
        <dsp:cNvPr id="0" name=""/>
        <dsp:cNvSpPr/>
      </dsp:nvSpPr>
      <dsp:spPr>
        <a:xfrm>
          <a:off x="0" y="807926"/>
          <a:ext cx="1181345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D30D48A-3BB5-4C8A-B5D4-AFBA9CD9B531}">
      <dsp:nvSpPr>
        <dsp:cNvPr id="0" name=""/>
        <dsp:cNvSpPr/>
      </dsp:nvSpPr>
      <dsp:spPr>
        <a:xfrm>
          <a:off x="590672" y="645566"/>
          <a:ext cx="8269420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2564" tIns="0" rIns="312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/>
            <a:t>მსოფლიოში არსებული გამოცდილება;</a:t>
          </a:r>
          <a:endParaRPr lang="en-US" sz="2000" kern="1200"/>
        </a:p>
      </dsp:txBody>
      <dsp:txXfrm>
        <a:off x="606524" y="661418"/>
        <a:ext cx="8237716" cy="293016"/>
      </dsp:txXfrm>
    </dsp:sp>
    <dsp:sp modelId="{44291B09-3DCC-410E-A79B-1DDC231B4FD2}">
      <dsp:nvSpPr>
        <dsp:cNvPr id="0" name=""/>
        <dsp:cNvSpPr/>
      </dsp:nvSpPr>
      <dsp:spPr>
        <a:xfrm>
          <a:off x="0" y="1306886"/>
          <a:ext cx="1181345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5EFACC9-FE70-4528-9880-9011D1F50F75}">
      <dsp:nvSpPr>
        <dsp:cNvPr id="0" name=""/>
        <dsp:cNvSpPr/>
      </dsp:nvSpPr>
      <dsp:spPr>
        <a:xfrm>
          <a:off x="590672" y="1144526"/>
          <a:ext cx="8269420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2564" tIns="0" rIns="312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/>
            <a:t>საქართველოში არსებული გამოცდილება;</a:t>
          </a:r>
          <a:endParaRPr lang="en-US" sz="2000" kern="1200"/>
        </a:p>
      </dsp:txBody>
      <dsp:txXfrm>
        <a:off x="606524" y="1160378"/>
        <a:ext cx="8237716" cy="293016"/>
      </dsp:txXfrm>
    </dsp:sp>
    <dsp:sp modelId="{601DDF1F-B77C-4F3A-BD0C-92E27881C815}">
      <dsp:nvSpPr>
        <dsp:cNvPr id="0" name=""/>
        <dsp:cNvSpPr/>
      </dsp:nvSpPr>
      <dsp:spPr>
        <a:xfrm>
          <a:off x="0" y="1805847"/>
          <a:ext cx="1181345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2FAF2D-4AA2-4710-B345-3006F4238C20}">
      <dsp:nvSpPr>
        <dsp:cNvPr id="0" name=""/>
        <dsp:cNvSpPr/>
      </dsp:nvSpPr>
      <dsp:spPr>
        <a:xfrm>
          <a:off x="590672" y="1643486"/>
          <a:ext cx="8269420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2564" tIns="0" rIns="312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/>
            <a:t>საკანონმდებლო ჩარჩო;</a:t>
          </a:r>
          <a:endParaRPr lang="en-US" sz="2000" kern="1200"/>
        </a:p>
      </dsp:txBody>
      <dsp:txXfrm>
        <a:off x="606524" y="1659338"/>
        <a:ext cx="8237716" cy="293016"/>
      </dsp:txXfrm>
    </dsp:sp>
    <dsp:sp modelId="{2AE5B8C2-6CA1-4156-A586-DB30ED8481B5}">
      <dsp:nvSpPr>
        <dsp:cNvPr id="0" name=""/>
        <dsp:cNvSpPr/>
      </dsp:nvSpPr>
      <dsp:spPr>
        <a:xfrm>
          <a:off x="0" y="2304806"/>
          <a:ext cx="1181345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1AE1046-2EE9-4B32-AFEC-63786D899C83}">
      <dsp:nvSpPr>
        <dsp:cNvPr id="0" name=""/>
        <dsp:cNvSpPr/>
      </dsp:nvSpPr>
      <dsp:spPr>
        <a:xfrm>
          <a:off x="590672" y="2142447"/>
          <a:ext cx="8269420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2564" tIns="0" rIns="312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/>
            <a:t>კვლევის მიზანი;</a:t>
          </a:r>
          <a:endParaRPr lang="en-US" sz="2000" kern="1200"/>
        </a:p>
      </dsp:txBody>
      <dsp:txXfrm>
        <a:off x="606524" y="2158299"/>
        <a:ext cx="8237716" cy="293016"/>
      </dsp:txXfrm>
    </dsp:sp>
    <dsp:sp modelId="{B79C2D73-6380-4E60-BD95-303B04452AFB}">
      <dsp:nvSpPr>
        <dsp:cNvPr id="0" name=""/>
        <dsp:cNvSpPr/>
      </dsp:nvSpPr>
      <dsp:spPr>
        <a:xfrm>
          <a:off x="0" y="2803766"/>
          <a:ext cx="1181345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C4F856A-1E3E-4503-AA5A-399D5ACC82B4}">
      <dsp:nvSpPr>
        <dsp:cNvPr id="0" name=""/>
        <dsp:cNvSpPr/>
      </dsp:nvSpPr>
      <dsp:spPr>
        <a:xfrm>
          <a:off x="590672" y="2641407"/>
          <a:ext cx="8269420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2564" tIns="0" rIns="312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/>
            <a:t>პროდუქტული აქტივობის მნიშვნელობა;</a:t>
          </a:r>
          <a:endParaRPr lang="en-US" sz="2000" kern="1200"/>
        </a:p>
      </dsp:txBody>
      <dsp:txXfrm>
        <a:off x="606524" y="2657259"/>
        <a:ext cx="8237716" cy="293016"/>
      </dsp:txXfrm>
    </dsp:sp>
    <dsp:sp modelId="{AC86BFE9-F798-4DE7-B6C9-A82AE98F98F5}">
      <dsp:nvSpPr>
        <dsp:cNvPr id="0" name=""/>
        <dsp:cNvSpPr/>
      </dsp:nvSpPr>
      <dsp:spPr>
        <a:xfrm>
          <a:off x="0" y="3302726"/>
          <a:ext cx="1181345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5DE14F9-FC0C-4BA4-BC04-BB7A00ECA65C}">
      <dsp:nvSpPr>
        <dsp:cNvPr id="0" name=""/>
        <dsp:cNvSpPr/>
      </dsp:nvSpPr>
      <dsp:spPr>
        <a:xfrm>
          <a:off x="590672" y="3140367"/>
          <a:ext cx="8269420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2564" tIns="0" rIns="312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/>
            <a:t>კვლევის მეთოდოლოგია;</a:t>
          </a:r>
          <a:endParaRPr lang="en-US" sz="2000" kern="1200"/>
        </a:p>
      </dsp:txBody>
      <dsp:txXfrm>
        <a:off x="606524" y="3156219"/>
        <a:ext cx="8237716" cy="293016"/>
      </dsp:txXfrm>
    </dsp:sp>
    <dsp:sp modelId="{6EBAB5A4-210F-466B-B9BE-DDDFF5BE9867}">
      <dsp:nvSpPr>
        <dsp:cNvPr id="0" name=""/>
        <dsp:cNvSpPr/>
      </dsp:nvSpPr>
      <dsp:spPr>
        <a:xfrm>
          <a:off x="0" y="3801686"/>
          <a:ext cx="1181345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57D39F8-3419-4CD3-88A0-9D9A406B3A5E}">
      <dsp:nvSpPr>
        <dsp:cNvPr id="0" name=""/>
        <dsp:cNvSpPr/>
      </dsp:nvSpPr>
      <dsp:spPr>
        <a:xfrm>
          <a:off x="590672" y="3639327"/>
          <a:ext cx="8269420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2564" tIns="0" rIns="312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/>
            <a:t>მონაწილეთა შერჩევა;</a:t>
          </a:r>
          <a:endParaRPr lang="en-US" sz="2000" kern="1200"/>
        </a:p>
      </dsp:txBody>
      <dsp:txXfrm>
        <a:off x="606524" y="3655179"/>
        <a:ext cx="8237716" cy="293016"/>
      </dsp:txXfrm>
    </dsp:sp>
    <dsp:sp modelId="{99A1E145-DB14-4B55-9885-85EC7B14C0CB}">
      <dsp:nvSpPr>
        <dsp:cNvPr id="0" name=""/>
        <dsp:cNvSpPr/>
      </dsp:nvSpPr>
      <dsp:spPr>
        <a:xfrm>
          <a:off x="0" y="4300646"/>
          <a:ext cx="1181345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18ABD86-9C17-4F1B-87EC-983F92A29FCD}">
      <dsp:nvSpPr>
        <dsp:cNvPr id="0" name=""/>
        <dsp:cNvSpPr/>
      </dsp:nvSpPr>
      <dsp:spPr>
        <a:xfrm>
          <a:off x="590672" y="4138287"/>
          <a:ext cx="8269420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2564" tIns="0" rIns="312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/>
            <a:t>კვლევის შედეგები;</a:t>
          </a:r>
          <a:endParaRPr lang="en-US" sz="2000" kern="1200"/>
        </a:p>
      </dsp:txBody>
      <dsp:txXfrm>
        <a:off x="606524" y="4154139"/>
        <a:ext cx="8237716" cy="293016"/>
      </dsp:txXfrm>
    </dsp:sp>
    <dsp:sp modelId="{2438C171-B86B-48A5-8445-0472322783F9}">
      <dsp:nvSpPr>
        <dsp:cNvPr id="0" name=""/>
        <dsp:cNvSpPr/>
      </dsp:nvSpPr>
      <dsp:spPr>
        <a:xfrm>
          <a:off x="0" y="4799607"/>
          <a:ext cx="1181345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68441AF-9861-401D-B78D-8F35E551E941}">
      <dsp:nvSpPr>
        <dsp:cNvPr id="0" name=""/>
        <dsp:cNvSpPr/>
      </dsp:nvSpPr>
      <dsp:spPr>
        <a:xfrm>
          <a:off x="590672" y="4637246"/>
          <a:ext cx="8269420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2564" tIns="0" rIns="312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/>
            <a:t>კვლევის შეზღუდვა;</a:t>
          </a:r>
          <a:endParaRPr lang="en-US" sz="2000" kern="1200"/>
        </a:p>
      </dsp:txBody>
      <dsp:txXfrm>
        <a:off x="606524" y="4653098"/>
        <a:ext cx="8237716" cy="293016"/>
      </dsp:txXfrm>
    </dsp:sp>
    <dsp:sp modelId="{C5F5946E-650A-461F-9483-2A48F92585E7}">
      <dsp:nvSpPr>
        <dsp:cNvPr id="0" name=""/>
        <dsp:cNvSpPr/>
      </dsp:nvSpPr>
      <dsp:spPr>
        <a:xfrm>
          <a:off x="0" y="5298567"/>
          <a:ext cx="1181345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33E70A0-C7D4-4886-B4A4-A67B2D9C224F}">
      <dsp:nvSpPr>
        <dsp:cNvPr id="0" name=""/>
        <dsp:cNvSpPr/>
      </dsp:nvSpPr>
      <dsp:spPr>
        <a:xfrm>
          <a:off x="590672" y="5136207"/>
          <a:ext cx="8269420" cy="3247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2564" tIns="0" rIns="31256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/>
            <a:t>რეკომენდაციები</a:t>
          </a:r>
          <a:endParaRPr lang="en-US" sz="2000" kern="1200" dirty="0"/>
        </a:p>
      </dsp:txBody>
      <dsp:txXfrm>
        <a:off x="606524" y="5152059"/>
        <a:ext cx="8237716" cy="29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3BCCC-64FF-89D6-7750-FE99285FA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5A18C1-3E3F-5971-E55C-EA9AC6AE1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16F8A-8348-4FFD-6F83-6EDC23268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8487F-CDD6-F79A-8312-AF17A1DAF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05135-CF55-1E21-9E29-810492BEC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DE7B6-43D9-D6E1-4929-66AFCD16D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C3775-B8A0-9347-7421-E9685D24A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01B2D-8395-D982-6DAA-624702592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92229-E10B-FDE1-5E31-28A5FF1B4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A13BE-EA28-4B7F-9EFD-34B175756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16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45899C-00CE-C0AA-66B2-9487C12BDE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3F3460-2E24-EA19-F5E0-A519C6FC0A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A0B63-C3CD-4C2E-D90F-E464D437C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B02ED-619E-CFD0-546B-E45F0B57E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CFDFE-7B44-B67B-D834-2A339FCEF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65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A29E-9A14-3FB5-8FB0-ECAF59564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CDDE6-91E5-1F46-1BDE-3C6A209F0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F6CA1-07FB-3B85-0A8F-4500052AF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5DE0D-15F9-DE61-946F-9DD019E8A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776CE-F715-6C9B-1C9B-3C96F6E7A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65B0E-3013-CF97-DE97-FE636A736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FC7D1-FC27-33CD-EB1B-20FB51C49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9EB69-E312-DF08-CEBC-8DF69E396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6CC97-2E92-F79F-F892-2238A32A4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DF452-4C7E-539C-0B45-3C6474FA5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95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7BBD0-8E7A-238E-6F19-9986F6BF9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3FAA3-9134-568C-655A-BCC45D1774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A28C84-5EC3-0BE1-5133-58D174B4A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327E72-C03C-B6EA-4E5A-FE7047AA6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735D47-959B-07D7-CCFF-F072F5C68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7D7F62-A242-D4EE-BDF5-43127D368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44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722B0-226C-0362-24FC-32E0F4FAE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182C0-4EB2-62A9-0570-017698877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1D5913-628D-945A-6A58-556F96D42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764833-8D90-7D91-4F02-9394930A94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91E802-850D-7E20-C389-E9385A44CE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6FD32-C5B7-A07A-9AF5-BB4B67287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1ABF36-4C0C-7E07-1C39-99FFE5E22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03BB56-F50F-B050-A30D-93A452E1A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39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E7BC2-0BD6-5276-4B9B-84BDFBFD9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06062D-A352-9FF8-8551-E133D5F5F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24603E-8270-DA90-2940-BF16F1344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29B310-416F-32C6-51E6-617D841E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79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C5839E-1896-E901-2AA9-EBC96618A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794279-8799-CFED-2749-772CBC7C9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760E40-4296-3486-B2E9-3700D56C7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8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D4A5C-CC77-9C59-FF80-E33BBE979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A3051-C626-F144-3480-7DAEB3880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73E08-B04D-C373-848A-EEDBA2441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4FFAD1-9368-B442-A7CA-F8D39917F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54837-CC41-1A9F-9FD9-BE2D41BB2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D0FC8-A5D1-4766-79A1-A3080EBFC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28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3ECFC-C58E-6A4A-501C-FFDAF87A2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D9F4B4-F27C-CDDD-A0B8-4E88D9CEA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A02DD3-41C5-6D6E-F814-583A54A3A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E05C8-1F2C-BA44-A744-7A076E2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651E9-ECA2-BE12-FE92-C4064464B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0816A5-9453-2446-F8BA-56C4F7DE8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16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DD2CE1-5039-283B-4547-79E1F7DD9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AE0F0-54D3-BDA8-84D2-85193395A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CDC5D-5CDC-657B-AA16-05C4954BE6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FA97B6-24B3-4048-B61A-F11C5CE281A5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436A0-6C2F-23DF-A392-83D6262F89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374F1-922A-153B-2D0B-9EBF4C2760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4A2C8E-BDE9-487C-887F-27D1C9F4C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88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C439C-C792-CCEB-FA94-74F7DC31C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0479"/>
            <a:ext cx="10515600" cy="769717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b="1" dirty="0"/>
              <a:t>ზრდასრული შეზღუდული შესაძლებლობების მქონე პირების პროდუქტული აქტივობების ეკო სისტემის მოდელის წარმატებები და გამოწვევები</a:t>
            </a:r>
            <a:endParaRPr lang="en-US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A707C6-704F-29D0-8183-8D0A98F3D38F}"/>
              </a:ext>
            </a:extLst>
          </p:cNvPr>
          <p:cNvSpPr txBox="1"/>
          <p:nvPr/>
        </p:nvSpPr>
        <p:spPr>
          <a:xfrm>
            <a:off x="50387" y="3932730"/>
            <a:ext cx="11781505" cy="29567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ka-GE" sz="2400" kern="100" dirty="0">
                <a:effectLst/>
                <a:latin typeface="+mj-lt"/>
                <a:ea typeface="Aptos" panose="020B0004020202020204" pitchFamily="34" charset="0"/>
                <a:cs typeface="Sylfaen" panose="010A0502050306030303" pitchFamily="18" charset="0"/>
              </a:rPr>
              <a:t>პროგრამა: სოციალური მუშაობა</a:t>
            </a:r>
            <a:endParaRPr lang="en-US" sz="2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ka-GE" sz="2400" kern="100" dirty="0">
                <a:effectLst/>
                <a:latin typeface="+mj-lt"/>
                <a:ea typeface="Aptos" panose="020B0004020202020204" pitchFamily="34" charset="0"/>
                <a:cs typeface="Sylfaen" panose="010A0502050306030303" pitchFamily="18" charset="0"/>
              </a:rPr>
              <a:t>სამეცნიერო ხელმძღვანელი: ქეთევან მაყაშვილი, პროფესორი</a:t>
            </a:r>
            <a:endParaRPr lang="en-US" sz="2400" kern="100" dirty="0">
              <a:effectLst/>
              <a:latin typeface="+mj-lt"/>
              <a:ea typeface="Aptos" panose="020B0004020202020204" pitchFamily="34" charset="0"/>
              <a:cs typeface="Sylfaen" panose="010A0502050306030303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ka-GE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ნატა ახალმოსულიშვილი</a:t>
            </a:r>
            <a:endParaRPr lang="en-US" sz="2400" kern="100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US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Nata.Ak</a:t>
            </a:r>
            <a:r>
              <a:rPr lang="en-US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halmosulishvili.1@iliauni.edu.ge</a:t>
            </a:r>
            <a:r>
              <a:rPr lang="ka-GE" kern="100" dirty="0">
                <a:effectLst/>
                <a:latin typeface="+mj-lt"/>
                <a:ea typeface="Aptos" panose="020B0004020202020204" pitchFamily="34" charset="0"/>
                <a:cs typeface="Sylfaen" panose="010A0502050306030303" pitchFamily="18" charset="0"/>
              </a:rPr>
              <a:t> </a:t>
            </a:r>
            <a:endParaRPr lang="en-US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ka-GE" b="1" kern="100" dirty="0">
                <a:effectLst/>
                <a:latin typeface="+mj-lt"/>
                <a:ea typeface="Aptos" panose="020B0004020202020204" pitchFamily="34" charset="0"/>
                <a:cs typeface="Sylfaen" panose="010A0502050306030303" pitchFamily="18" charset="0"/>
              </a:rPr>
              <a:t>თბილისი, 2025</a:t>
            </a:r>
            <a:endParaRPr lang="en-US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5E36CED-5ADC-C624-F866-DFD8B1C0D3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54" t="9404" r="7844" b="9086"/>
          <a:stretch>
            <a:fillRect/>
          </a:stretch>
        </p:blipFill>
        <p:spPr bwMode="auto">
          <a:xfrm>
            <a:off x="4812330" y="1583166"/>
            <a:ext cx="2021646" cy="201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917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84C70-D1BF-EC0F-7416-1E7F70472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9986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ka-GE" sz="3200" dirty="0"/>
              <a:t>მონაწილეთა შერჩევა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A81D49-1FAD-6769-1884-4E0755576A22}"/>
              </a:ext>
            </a:extLst>
          </p:cNvPr>
          <p:cNvSpPr txBox="1"/>
          <p:nvPr/>
        </p:nvSpPr>
        <p:spPr>
          <a:xfrm>
            <a:off x="6561188" y="3935326"/>
            <a:ext cx="545874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200" dirty="0"/>
              <a:t>15 რესპონდენტი.</a:t>
            </a:r>
          </a:p>
          <a:p>
            <a:pPr marL="342900" indent="-342900">
              <a:buFontTx/>
              <a:buChar char="-"/>
            </a:pPr>
            <a:r>
              <a:rPr lang="ka-GE" sz="2200" dirty="0"/>
              <a:t>მხარდამჭერები</a:t>
            </a:r>
          </a:p>
          <a:p>
            <a:pPr marL="342900" indent="-342900">
              <a:buFontTx/>
              <a:buChar char="-"/>
            </a:pPr>
            <a:r>
              <a:rPr lang="ka-GE" sz="2200" dirty="0"/>
              <a:t>ფსიქოლოგიის პროგრამის ბაკალავრის საფეხურის სტუდენტები;</a:t>
            </a:r>
          </a:p>
          <a:p>
            <a:pPr marL="342900" indent="-342900">
              <a:buFontTx/>
              <a:buChar char="-"/>
            </a:pPr>
            <a:r>
              <a:rPr lang="ka-GE" sz="2200" dirty="0"/>
              <a:t>სოციალური მუშაობის სამაგისტრო პროგრამის სტუდენტები;</a:t>
            </a:r>
            <a:endParaRPr lang="en-US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8CC65A-03A2-F85B-34A4-2104B68086B4}"/>
              </a:ext>
            </a:extLst>
          </p:cNvPr>
          <p:cNvSpPr txBox="1"/>
          <p:nvPr/>
        </p:nvSpPr>
        <p:spPr>
          <a:xfrm>
            <a:off x="3124814" y="1046684"/>
            <a:ext cx="6021029" cy="430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a-GE" sz="2200" dirty="0"/>
              <a:t>მიზნობრივი შერჩევა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FD2975B-FC72-101F-5616-33D12039E02E}"/>
              </a:ext>
            </a:extLst>
          </p:cNvPr>
          <p:cNvSpPr/>
          <p:nvPr/>
        </p:nvSpPr>
        <p:spPr>
          <a:xfrm>
            <a:off x="366251" y="1710736"/>
            <a:ext cx="5252883" cy="1927167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ილიას სახელმწიფო </a:t>
            </a:r>
            <a:r>
              <a:rPr lang="ka-GE" sz="2200" dirty="0"/>
              <a:t>უნივერსიტეტი</a:t>
            </a:r>
            <a:endParaRPr lang="en-US" sz="2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BF71A3-0B07-8FCE-25D7-F7166D0A64D7}"/>
              </a:ext>
            </a:extLst>
          </p:cNvPr>
          <p:cNvSpPr txBox="1"/>
          <p:nvPr/>
        </p:nvSpPr>
        <p:spPr>
          <a:xfrm>
            <a:off x="639095" y="3935326"/>
            <a:ext cx="470719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a-GE" sz="2200" dirty="0"/>
              <a:t>60 რესპონდენტი.</a:t>
            </a:r>
          </a:p>
          <a:p>
            <a:r>
              <a:rPr lang="ka-GE" sz="2200" dirty="0"/>
              <a:t>სხვადასხვა დეპარტამენტის წარმომადგენლები</a:t>
            </a:r>
            <a:r>
              <a:rPr lang="ka-GE" dirty="0"/>
              <a:t>.</a:t>
            </a:r>
            <a:endParaRPr lang="ka-GE" sz="18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D247B95-2A98-7F13-8DED-A4F4111ACA56}"/>
              </a:ext>
            </a:extLst>
          </p:cNvPr>
          <p:cNvSpPr/>
          <p:nvPr/>
        </p:nvSpPr>
        <p:spPr>
          <a:xfrm>
            <a:off x="6327058" y="1797270"/>
            <a:ext cx="5692877" cy="1927168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200" dirty="0"/>
              <a:t>პროექტის „სასწავლო ლაბორატორიები თანაბარი უფლებებისთვის (</a:t>
            </a:r>
            <a:r>
              <a:rPr lang="en-US" sz="2200" dirty="0"/>
              <a:t>CIF-2023-</a:t>
            </a:r>
            <a:r>
              <a:rPr lang="ka-GE" sz="2200" dirty="0"/>
              <a:t>04), ილიას სახელმწიფო უნივერსიტეტის ბაზაზე არსებული 4 სასწავლო ლაბორატორიის წარმომადგენლები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16320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B1788-26FE-1D90-2933-6DEA13A0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4965"/>
          </a:xfrm>
        </p:spPr>
        <p:txBody>
          <a:bodyPr>
            <a:normAutofit/>
          </a:bodyPr>
          <a:lstStyle/>
          <a:p>
            <a:pPr algn="ctr"/>
            <a:r>
              <a:rPr lang="ka-GE" sz="3200" dirty="0"/>
              <a:t>პროექტის „სასწავლო ლაბორატორიები თანაბარი უფლებებისთვის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3284F-2211-28C2-BB7A-97E2346F3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75" y="2890337"/>
            <a:ext cx="11353800" cy="4351338"/>
          </a:xfrm>
        </p:spPr>
        <p:txBody>
          <a:bodyPr/>
          <a:lstStyle/>
          <a:p>
            <a:r>
              <a:rPr lang="ka-GE" dirty="0"/>
              <a:t>უმაღლეს საგანმანათლებლო სისტემაში დასაქმების ხელშემწყობი მულტიდისციპლინური/მულტიპროფესიული სასწავლო პრაქტიკული ლაბორატორიის (ჰაბის) შექმნა;</a:t>
            </a:r>
          </a:p>
          <a:p>
            <a:r>
              <a:rPr lang="ka-GE" dirty="0"/>
              <a:t>შშმ პირების სოციალური ინტეგრაცია და მხარდამჭერ თემში ჩართულობის ხელშეწყობა. </a:t>
            </a:r>
          </a:p>
          <a:p>
            <a:r>
              <a:rPr lang="ka-GE" dirty="0"/>
              <a:t>სამიზნე ჯგუფი: მსუბუქი და საშუალო კოგნიტური შეზღუდული შესაძლებლობის მქონე პირები.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866BB1-EFAD-EBC6-096A-D08C8CB4F47E}"/>
              </a:ext>
            </a:extLst>
          </p:cNvPr>
          <p:cNvSpPr txBox="1"/>
          <p:nvPr/>
        </p:nvSpPr>
        <p:spPr>
          <a:xfrm>
            <a:off x="838200" y="1998125"/>
            <a:ext cx="2979174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3200" b="1" dirty="0"/>
              <a:t>მიზნები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624105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324BA-0917-92E1-5791-6C1328580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200" dirty="0"/>
              <a:t>პროექტის „სასწავლო ლაბორატორიები თანაბარი უფლებებისთვის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6F191B-422A-E2AC-6B19-9F4800304D07}"/>
              </a:ext>
            </a:extLst>
          </p:cNvPr>
          <p:cNvSpPr txBox="1"/>
          <p:nvPr/>
        </p:nvSpPr>
        <p:spPr>
          <a:xfrm>
            <a:off x="530941" y="1700336"/>
            <a:ext cx="61353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Sylfaen" panose="010A0502050306030303" pitchFamily="18" charset="0"/>
              </a:rPr>
              <a:t>4 </a:t>
            </a:r>
            <a:r>
              <a:rPr lang="ka-GE" sz="2400" b="1" dirty="0">
                <a:latin typeface="Sylfaen" panose="010A0502050306030303" pitchFamily="18" charset="0"/>
              </a:rPr>
              <a:t>ლაბორატორია</a:t>
            </a:r>
            <a:endParaRPr lang="en-US" sz="2400" b="1" dirty="0">
              <a:latin typeface="Sylfaen" panose="010A050205030603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0735E-6967-79A1-8493-1AA4A090F0A8}"/>
              </a:ext>
            </a:extLst>
          </p:cNvPr>
          <p:cNvSpPr txBox="1"/>
          <p:nvPr/>
        </p:nvSpPr>
        <p:spPr>
          <a:xfrm>
            <a:off x="427701" y="2442468"/>
            <a:ext cx="2920182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2400" dirty="0"/>
              <a:t>შეხვედრების ბაღი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C1358D-9D02-7D04-775A-88ACEC7B76F6}"/>
              </a:ext>
            </a:extLst>
          </p:cNvPr>
          <p:cNvSpPr txBox="1"/>
          <p:nvPr/>
        </p:nvSpPr>
        <p:spPr>
          <a:xfrm>
            <a:off x="287591" y="3244845"/>
            <a:ext cx="3200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ემოციური რეგულაცია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წარმოსახვა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კომუნიკაცია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ვერბარული კომპეტენცია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453795-CBE7-229C-D395-3D31E01AD124}"/>
              </a:ext>
            </a:extLst>
          </p:cNvPr>
          <p:cNvSpPr txBox="1"/>
          <p:nvPr/>
        </p:nvSpPr>
        <p:spPr>
          <a:xfrm>
            <a:off x="3937818" y="4299479"/>
            <a:ext cx="197628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2400" dirty="0"/>
              <a:t>კვება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8F71A7-AC23-CD0E-734A-38CD47373433}"/>
              </a:ext>
            </a:extLst>
          </p:cNvPr>
          <p:cNvSpPr txBox="1"/>
          <p:nvPr/>
        </p:nvSpPr>
        <p:spPr>
          <a:xfrm>
            <a:off x="3945190" y="4976220"/>
            <a:ext cx="32004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აქტივობების თანმიმდევრობით შესრულება;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მოტორიკა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მეხსიერება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3A59DC-04B8-F929-A5BD-2F837F526D11}"/>
              </a:ext>
            </a:extLst>
          </p:cNvPr>
          <p:cNvSpPr txBox="1"/>
          <p:nvPr/>
        </p:nvSpPr>
        <p:spPr>
          <a:xfrm>
            <a:off x="6363929" y="2412827"/>
            <a:ext cx="197628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Fab lab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E9A09A-7920-3CE5-5F87-87024D721924}"/>
              </a:ext>
            </a:extLst>
          </p:cNvPr>
          <p:cNvSpPr txBox="1"/>
          <p:nvPr/>
        </p:nvSpPr>
        <p:spPr>
          <a:xfrm>
            <a:off x="6363929" y="3161073"/>
            <a:ext cx="32004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ვიზუალური აღქმა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ნატიფი მოტორიკა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წარმოსახვა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C7EFE7-F112-0AF2-5FCB-2D68BE3CEDEE}"/>
              </a:ext>
            </a:extLst>
          </p:cNvPr>
          <p:cNvSpPr txBox="1"/>
          <p:nvPr/>
        </p:nvSpPr>
        <p:spPr>
          <a:xfrm>
            <a:off x="9276737" y="4299478"/>
            <a:ext cx="236957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2400" dirty="0"/>
              <a:t>ასლ გადამღები</a:t>
            </a:r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249632E-DB13-5934-51D8-4EE09A120BE5}"/>
              </a:ext>
            </a:extLst>
          </p:cNvPr>
          <p:cNvSpPr txBox="1"/>
          <p:nvPr/>
        </p:nvSpPr>
        <p:spPr>
          <a:xfrm>
            <a:off x="9276737" y="5093123"/>
            <a:ext cx="32004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ვიზუალური აღქმა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თანმიმდევრულობა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წარმოსახვა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539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6707F-8B16-5564-9C25-273573DC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5584"/>
            <a:ext cx="10515600" cy="257784"/>
          </a:xfrm>
        </p:spPr>
        <p:txBody>
          <a:bodyPr>
            <a:noAutofit/>
          </a:bodyPr>
          <a:lstStyle/>
          <a:p>
            <a:pPr algn="ctr"/>
            <a:r>
              <a:rPr lang="ka-GE" sz="3200" dirty="0"/>
              <a:t>კვლევის შედეგები</a:t>
            </a:r>
            <a:endParaRPr lang="en-US" sz="3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A2B635-CA4D-9AFC-03C4-F2763AE5D70F}"/>
              </a:ext>
            </a:extLst>
          </p:cNvPr>
          <p:cNvSpPr txBox="1"/>
          <p:nvPr/>
        </p:nvSpPr>
        <p:spPr>
          <a:xfrm>
            <a:off x="176980" y="608912"/>
            <a:ext cx="10999837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a-GE" sz="2000" b="1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მაკრო დონეზე</a:t>
            </a:r>
          </a:p>
          <a:p>
            <a:r>
              <a:rPr lang="ka-GE" sz="2000" b="1" dirty="0"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შკალა: ინკლუზია და დისკრიმინაცია</a:t>
            </a:r>
            <a:endParaRPr lang="ka-GE" sz="2000" b="1" dirty="0">
              <a:effectLst/>
              <a:latin typeface="Sylfaen" panose="010A0502050306030303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ka-GE" b="1" dirty="0">
              <a:latin typeface="Sylfaen" panose="010A0502050306030303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შშმ პირების მიმართ დამოკიდებულებებთან დაკავშირებით</a:t>
            </a:r>
            <a:r>
              <a:rPr lang="ka-GE" dirty="0"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ka-GE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ახალგაზრდა თანამშროლებს (18-34) აქვთ უფრო პოზიტიური დამოკიდებულებები შშმ პირების და მათი დასაქმების მიმართ ვიდრე მათზე უფროს კოლეგებს (35-49 და 50+);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თანამშრომლები გამოხატავენ პოზიტიურ და პრო ინკლუზიურ დამოკიდებულებებს შშმ პირების და მათი დასაქმების მიმართ;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თანამშრომელთა უმრავლესობას აქვს მაღალი მიმღებლობა და არ გამოხატავს დისკრიმინაციულ დამოკიდებულებებს ზოგადად შშმ პირების მიმართ, თუმცა დასაქმების კუთხი გამოიკვეთა მეტ-ნაკლებად დისკრიმინაციურლი დამოკიდებულებები.</a:t>
            </a:r>
            <a:endParaRPr lang="ka-GE" dirty="0">
              <a:effectLst/>
              <a:latin typeface="Sylfaen" panose="010A0502050306030303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6D82A3-CD9B-B370-F627-A0A7EB8C03CB}"/>
              </a:ext>
            </a:extLst>
          </p:cNvPr>
          <p:cNvSpPr txBox="1"/>
          <p:nvPr/>
        </p:nvSpPr>
        <p:spPr>
          <a:xfrm>
            <a:off x="176980" y="4255054"/>
            <a:ext cx="118380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/>
              <a:t>მიკრო დონეზე </a:t>
            </a:r>
          </a:p>
          <a:p>
            <a:r>
              <a:rPr lang="ka-GE" b="1" dirty="0"/>
              <a:t>ინკლუზია და დისკრიმინაცია</a:t>
            </a:r>
          </a:p>
          <a:p>
            <a:endParaRPr lang="ka-G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სამუშაო ადგილზე პოზიტიური სოცილური ურთიერთობები, მხარდაჭერა და ხელშეწყობა დასაქმებულ შშმ პირებსა და მის კოლეგებს, ხელმძღვანელებსა და სხვა აუდიტორიასთან შეფასდა როგორც ერთ-ერთი ყველაზე მხარდამჭერი ფაქტორი;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 ლაბორატორიებში შშმ პირებისთვის შექმნილია ინკლუზიური და მხარდამჭერი გარემო, რომელიც ხელს უწყობს შშმ პირების პროდუქტული აქტივობების განხორციელებას და მათ კმაყოფილებას. 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4E872EC-FA5B-DD62-423E-B803C88665F3}"/>
              </a:ext>
            </a:extLst>
          </p:cNvPr>
          <p:cNvCxnSpPr>
            <a:cxnSpLocks/>
          </p:cNvCxnSpPr>
          <p:nvPr/>
        </p:nvCxnSpPr>
        <p:spPr>
          <a:xfrm>
            <a:off x="339213" y="3967316"/>
            <a:ext cx="1148899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696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E5BA1-6A74-D916-396F-1ECA3B555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756"/>
            <a:ext cx="10515600" cy="490281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dirty="0"/>
              <a:t>კვლევის შედეგები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73F4B-B655-12A0-C0A1-AA96B0BB1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0219"/>
            <a:ext cx="10515600" cy="3277316"/>
          </a:xfrm>
        </p:spPr>
        <p:txBody>
          <a:bodyPr/>
          <a:lstStyle/>
          <a:p>
            <a:pPr marL="0" indent="0">
              <a:buNone/>
            </a:pPr>
            <a:r>
              <a:rPr lang="ka-GE" sz="2000" b="1" dirty="0"/>
              <a:t>მაკრო დონეზე</a:t>
            </a:r>
          </a:p>
          <a:p>
            <a:pPr marL="0" indent="0">
              <a:buNone/>
            </a:pPr>
            <a:r>
              <a:rPr lang="ka-GE" sz="2000" b="1" dirty="0"/>
              <a:t>შშმ პირების დასაქმების მიმღებლობა და მზაობა</a:t>
            </a:r>
          </a:p>
          <a:p>
            <a:r>
              <a:rPr lang="ka-GE" sz="2000" dirty="0"/>
              <a:t>მაღალი მიმღებლობა და მზაობა აქვთ ფიზიკური საჭიროების მქონე შშმ პირების დასაქმების მიმართ;</a:t>
            </a:r>
          </a:p>
          <a:p>
            <a:r>
              <a:rPr lang="ka-GE" sz="2000" dirty="0"/>
              <a:t>თვლიან, რომ ნაკლები შესაძლებლობა აქვთ კოგნიტური და კომუნიკაციის ბარიერის მქონე შშმ პირებს და ასევე გამოხატავენ ნაკლებ მზაობას მათთან თანამშრომლობის ან დასაქმების კუთხით.</a:t>
            </a:r>
          </a:p>
          <a:p>
            <a:r>
              <a:rPr lang="ka-GE" sz="2000" dirty="0"/>
              <a:t>დასაქმების შესაძლებლობის კუთხით შეარჩიეს იმ ტიპის პროფესიები, სადაც ნაკლები ფიზიკური და ინტელექტუალური რესურსია საჭირო. </a:t>
            </a: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344174-8714-5E92-CED7-FA5E0A0C6968}"/>
              </a:ext>
            </a:extLst>
          </p:cNvPr>
          <p:cNvSpPr txBox="1"/>
          <p:nvPr/>
        </p:nvSpPr>
        <p:spPr>
          <a:xfrm>
            <a:off x="838200" y="4536717"/>
            <a:ext cx="99281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/>
              <a:t>მიკრო დონეზე</a:t>
            </a:r>
          </a:p>
          <a:p>
            <a:endParaRPr lang="ka-G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სამუშაო მოთხოვნები თანხვედრაშია და შეესაბამება შშმ პირების ფიზიკურ, კოგნიტურ და სოციალურ შესაძლებლობებს შესაბამისი მხარდაჭერის პირობებში.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შშმ პირები კოგნიტური უნარების საშუალო შეფერხებით მხარდამჭერების ჩართულობით სრულად ართმევენ თავს დაკისრებულ მოვალეობას. 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E119F0-FB15-24A6-441D-3AA8A3AC65F0}"/>
              </a:ext>
            </a:extLst>
          </p:cNvPr>
          <p:cNvCxnSpPr>
            <a:cxnSpLocks/>
          </p:cNvCxnSpPr>
          <p:nvPr/>
        </p:nvCxnSpPr>
        <p:spPr>
          <a:xfrm>
            <a:off x="235974" y="4247535"/>
            <a:ext cx="1148899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854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0940B-57C9-DD08-594F-B7065926D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494"/>
          </a:xfrm>
        </p:spPr>
        <p:txBody>
          <a:bodyPr>
            <a:normAutofit/>
          </a:bodyPr>
          <a:lstStyle/>
          <a:p>
            <a:pPr algn="ctr"/>
            <a:r>
              <a:rPr lang="ka-GE" sz="3200" dirty="0"/>
              <a:t>კვლევის შედეგები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EBE0B-3478-B87E-3DB4-D18690CCB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rmAutofit/>
          </a:bodyPr>
          <a:lstStyle/>
          <a:p>
            <a:r>
              <a:rPr lang="ka-GE" dirty="0"/>
              <a:t>დაცული სამუშაო გარემოს ფორმატი და მხარდამჭერის/მხარდამჭერების არსებობა;</a:t>
            </a:r>
          </a:p>
          <a:p>
            <a:r>
              <a:rPr lang="ka-GE" dirty="0"/>
              <a:t>ფსიქოლოგიისა და სოციალური მუშაობის პროგრამის სტუდენტების ჩართულობა პოზიტიურად აისახება შშმ პირების ადგილზე ფუნქციური აქტივობების განხორციელების ხელშეწყობის პროცესში;</a:t>
            </a:r>
          </a:p>
          <a:p>
            <a:r>
              <a:rPr lang="ka-GE" dirty="0"/>
              <a:t>უნივერსიტეტის ფარგლებში მუშაობა პრესტიჟულია და პოზიტიურად აისახება დასაქმებულთა მოტივაციაზე და პროდქტულობაზე.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1CD71A-DE27-C1D0-FEC7-8A0255F197E0}"/>
              </a:ext>
            </a:extLst>
          </p:cNvPr>
          <p:cNvSpPr txBox="1"/>
          <p:nvPr/>
        </p:nvSpPr>
        <p:spPr>
          <a:xfrm>
            <a:off x="958645" y="1194620"/>
            <a:ext cx="3554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400" b="1" dirty="0"/>
              <a:t>მიღწევები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08711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CB8EC-9CCF-566F-3DE3-8E9AFC575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677" y="1979303"/>
            <a:ext cx="10515600" cy="4351338"/>
          </a:xfrm>
        </p:spPr>
        <p:txBody>
          <a:bodyPr/>
          <a:lstStyle/>
          <a:p>
            <a:r>
              <a:rPr lang="ka-GE" dirty="0"/>
              <a:t>მაკრო დონეზე - შშმ პირების დასაქმებასთან დაკავშირებით არსებული მეტ ნაკლებად სტერეოტიპული დამოკიდებულებები;</a:t>
            </a:r>
          </a:p>
          <a:p>
            <a:r>
              <a:rPr lang="ka-GE" dirty="0"/>
              <a:t>მაკრო დონეზე, ცნობიერების ნაკლებობა შშმ პირების საჭიროებებისა და შესაძლებლობების შესახებ;</a:t>
            </a:r>
          </a:p>
          <a:p>
            <a:r>
              <a:rPr lang="ka-GE" dirty="0"/>
              <a:t>მიკრო დონეზე, ფიზიკური გარემოს მოწყობა, ადაპტირებული გარემო. </a:t>
            </a:r>
          </a:p>
          <a:p>
            <a:r>
              <a:rPr lang="ka-GE" dirty="0"/>
              <a:t>დაბალი ანაზღაურება.</a:t>
            </a:r>
          </a:p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6485AE1-6817-FD3E-F76A-FDEAEE022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494"/>
          </a:xfrm>
        </p:spPr>
        <p:txBody>
          <a:bodyPr>
            <a:normAutofit/>
          </a:bodyPr>
          <a:lstStyle/>
          <a:p>
            <a:pPr algn="ctr"/>
            <a:r>
              <a:rPr lang="ka-GE" sz="3200" dirty="0"/>
              <a:t>კვლევის შედეგები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F5F09D-2E90-B81B-4E34-AADDB72C22A2}"/>
              </a:ext>
            </a:extLst>
          </p:cNvPr>
          <p:cNvSpPr txBox="1"/>
          <p:nvPr/>
        </p:nvSpPr>
        <p:spPr>
          <a:xfrm>
            <a:off x="838200" y="1266358"/>
            <a:ext cx="2787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800" b="1" dirty="0"/>
              <a:t>გამოწვევები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30246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2B69B-1B27-1BAB-6398-D28D264F8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/>
              <a:t>კვლევის შეზღუდვა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45DEC-AA79-2224-E97E-0692371CE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კვლევაში არ მონაწილეობდნენ დასაქმებული შშმ პირები;</a:t>
            </a:r>
          </a:p>
          <a:p>
            <a:r>
              <a:rPr lang="ka-GE" dirty="0"/>
              <a:t>გარემოს ზემქმედების მასშტაბის გაზომვა - კვლევის მონაწილეთა რაოდენობა;</a:t>
            </a:r>
          </a:p>
          <a:p>
            <a:r>
              <a:rPr lang="ka-GE" dirty="0"/>
              <a:t>კვლევის მონაწილეთა არაპროპორციული გადანაწილება ლაბორატორიებში;</a:t>
            </a:r>
          </a:p>
          <a:p>
            <a:r>
              <a:rPr lang="ka-GE" dirty="0"/>
              <a:t>მონაწილეთა ნაწილთან (მხოლოდ მათთან, ვისაც არ ჰქონდა წვდომა და ვერ შეავსო ონ ლაინ), დამოკიდებულებების შესახებ კითხვარი შეივსო ინტერვიუერის მიერ, შესაბამისად დაირღვა ანონიმურობა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39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283E9-8CF4-04CD-467B-278657588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/>
              <a:t>რეკომენდაციები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51C2C-4A1F-D83B-2089-CE451B924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477" y="1690688"/>
            <a:ext cx="10515600" cy="4351338"/>
          </a:xfrm>
        </p:spPr>
        <p:txBody>
          <a:bodyPr/>
          <a:lstStyle/>
          <a:p>
            <a:r>
              <a:rPr lang="ka-GE" dirty="0"/>
              <a:t>შემუშავდეს მაკრო დონეზე მუშაობის სტრატეგია შშმ პირების დასაქმების ხელშწყობის მიზნით.</a:t>
            </a:r>
          </a:p>
          <a:p>
            <a:r>
              <a:rPr lang="ka-GE" dirty="0"/>
              <a:t>გაგრძელდეს მუშაობა მიკრო დონეზე,  სასწავლო ლაბორატორიების ფუნქციონირება/გაფართოებისთვის, როგორც შშმ პირების წარმატებით დასაქმების შესაძლებლობა.</a:t>
            </a:r>
          </a:p>
          <a:p>
            <a:r>
              <a:rPr lang="ka-GE" dirty="0"/>
              <a:t>სასწავლო ლაბორატორიების გაფართოება და მოწყობა;</a:t>
            </a:r>
          </a:p>
          <a:p>
            <a:r>
              <a:rPr lang="ka-GE" dirty="0"/>
              <a:t>არსებული გამოცდილების გაზიარება სხვა უნივერსიტეტებისთვის.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080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6CB50CF-6207-E927-0911-F0788A2D71C8}"/>
              </a:ext>
            </a:extLst>
          </p:cNvPr>
          <p:cNvSpPr txBox="1"/>
          <p:nvPr/>
        </p:nvSpPr>
        <p:spPr>
          <a:xfrm>
            <a:off x="395749" y="191190"/>
            <a:ext cx="10958051" cy="65464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ka-GE" sz="2400" b="1" kern="100" dirty="0">
                <a:solidFill>
                  <a:srgbClr val="0F4761"/>
                </a:solidFill>
                <a:effectLst/>
                <a:latin typeface="Sylfaen" panose="010A0502050306030303" pitchFamily="18" charset="0"/>
                <a:ea typeface="Yu Gothic Light" panose="020B0300000000000000" pitchFamily="34" charset="-128"/>
                <a:cs typeface="Sylfaen" panose="010A0502050306030303" pitchFamily="18" charset="0"/>
              </a:rPr>
              <a:t>ბიბლიოგრაფია</a:t>
            </a:r>
            <a:endParaRPr lang="en-US" sz="2400" b="1" kern="100" dirty="0">
              <a:solidFill>
                <a:srgbClr val="0F4761"/>
              </a:solidFill>
              <a:effectLst/>
              <a:latin typeface="Aptos Display" panose="020B0004020202020204" pitchFamily="34" charset="0"/>
              <a:ea typeface="Yu Gothic Light" panose="020B0300000000000000" pitchFamily="34" charset="-128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ka-GE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გაეროს განვითარების პროგრამა (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UNDP), </a:t>
            </a:r>
            <a:r>
              <a:rPr lang="ka-GE" sz="1800" i="1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საქართველოს მოსახლეობის დამოკიდებულება შეზღუდული შესაძლებლობის მქონე პირთა მიმართ, </a:t>
            </a:r>
            <a:r>
              <a:rPr lang="ka-GE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2020.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ka-GE" sz="1800" kern="1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საქართველოს საკანონმდებლო მაცნე (2014). გაეროს კონვენცია შეზღუდული შესაძლებლობის მქონე პირთა უფლებების შესახებ. https://matsne.gov.ge/ka/document/view/2334289?publication=0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ka-GE" sz="1800" kern="1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საქართველოს საკანონმდებლო მაცნე (1997). საქართველოს კანონი შეზღუდული შესაძლებლობის მქონე პირთა სოცილური დაცვის შესახებ.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ka-GE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საქართველოს პარლამენტი, </a:t>
            </a:r>
            <a:r>
              <a:rPr lang="ka-GE" sz="1800" i="1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საქართველოს კანონი შეზღუდული შესაძლებლობის მქონე პირთა უფლებების შესახებ</a:t>
            </a:r>
            <a:r>
              <a:rPr lang="ka-GE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2020.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ka-GE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საქართველოს პარლამენტი, </a:t>
            </a:r>
            <a:r>
              <a:rPr lang="ka-GE" sz="1800" i="1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საქართველოს კანონი დასაქმების ხელშეწყობის შესახებ,</a:t>
            </a:r>
            <a:r>
              <a:rPr lang="ka-GE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2020.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ka-GE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საქართველოს მთავრობა, </a:t>
            </a:r>
            <a:r>
              <a:rPr lang="ka-GE" sz="1800" i="1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დადგენილება დასაქმების ხელშეწყობის 2022 წლის სახელმწიფო პროგრამის დამტკიცების შესახებ,</a:t>
            </a:r>
            <a:r>
              <a:rPr lang="ka-GE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2022.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ka-GE" sz="1800" kern="1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ხომერიკი ქ, საქართველოს სახალხო დამცველი. </a:t>
            </a:r>
            <a:r>
              <a:rPr lang="ka-GE" sz="1800" i="1" kern="1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შეზღუდული შესაძლებლობის მქონე პირთა შრომისა და დასაქმების უფლება,</a:t>
            </a:r>
            <a:r>
              <a:rPr lang="ka-GE" sz="1800" kern="1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2022. გვ44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486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EB289-A8E8-ADE5-3ED0-D9ABDFE93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645" y="162232"/>
            <a:ext cx="8468032" cy="681037"/>
          </a:xfrm>
        </p:spPr>
        <p:txBody>
          <a:bodyPr>
            <a:normAutofit fontScale="90000"/>
          </a:bodyPr>
          <a:lstStyle/>
          <a:p>
            <a:r>
              <a:rPr lang="ka-GE" dirty="0"/>
              <a:t>გეგმა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346DED8-4EEB-695E-1385-C941C691A6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99575"/>
              </p:ext>
            </p:extLst>
          </p:nvPr>
        </p:nvGraphicFramePr>
        <p:xfrm>
          <a:off x="147484" y="1135626"/>
          <a:ext cx="11813458" cy="5722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30415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75F0105-2A95-A924-4AA6-1FA0E73C4C08}"/>
              </a:ext>
            </a:extLst>
          </p:cNvPr>
          <p:cNvSpPr txBox="1"/>
          <p:nvPr/>
        </p:nvSpPr>
        <p:spPr>
          <a:xfrm>
            <a:off x="457200" y="1170946"/>
            <a:ext cx="10294374" cy="4516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Center for Research on Disability, </a:t>
            </a:r>
            <a:r>
              <a:rPr lang="en-US" sz="1800" i="1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ADSC 24 Part of the 2024 Annual Disability Statistics Collection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2024.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00050" indent="-40005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European Union, Jane Buchanan and Haydn Hammersley, </a:t>
            </a:r>
            <a:r>
              <a:rPr lang="en-US" sz="1800" i="1" kern="1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European Human Rights Report Issue 7 – 2023 The Right to Work: The employment situation of persons with disabilities in Europe, </a:t>
            </a:r>
            <a:r>
              <a:rPr lang="en-US" sz="1800" kern="1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2023.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None/>
            </a:pPr>
            <a:r>
              <a:rPr lang="en-US" sz="1800" dirty="0" err="1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Gill Sans MT" panose="020B0502020104020203" pitchFamily="34" charset="0"/>
              </a:rPr>
              <a:t>Grze’skowiak</a:t>
            </a:r>
            <a:r>
              <a:rPr lang="en-US" sz="18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Gill Sans MT" panose="020B0502020104020203" pitchFamily="34" charset="0"/>
              </a:rPr>
              <a:t> A, Zaluska U, Kozyra C, Kwiatkowska-</a:t>
            </a:r>
            <a:r>
              <a:rPr lang="en-US" sz="1800" dirty="0" err="1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Gill Sans MT" panose="020B0502020104020203" pitchFamily="34" charset="0"/>
              </a:rPr>
              <a:t>Ciotucha</a:t>
            </a:r>
            <a:r>
              <a:rPr lang="en-US" sz="18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Gill Sans MT" panose="020B0502020104020203" pitchFamily="34" charset="0"/>
              </a:rPr>
              <a:t> d, Perception and Acceptance of People with Disabilities by Employers and Co-Workers, 2021.</a:t>
            </a:r>
            <a:endParaRPr lang="en-US" sz="1800" dirty="0">
              <a:solidFill>
                <a:srgbClr val="000000"/>
              </a:solidFill>
              <a:effectLst/>
              <a:latin typeface="Overpass"/>
              <a:ea typeface="Aptos" panose="020B0004020202020204" pitchFamily="34" charset="0"/>
              <a:cs typeface="Overpass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GOV.UK, </a:t>
            </a:r>
            <a:r>
              <a:rPr lang="en-US" sz="1800" i="1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Official statistics the employment of disabled people 2024, 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Nov.2024.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None/>
              <a:tabLst>
                <a:tab pos="2286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Overpass"/>
              </a:rPr>
              <a:t>National Disability Authority, </a:t>
            </a:r>
            <a:r>
              <a:rPr lang="en-US" sz="1800" i="1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Overpass"/>
              </a:rPr>
              <a:t>A literature review of methods used to measure attitudes towards disability</a:t>
            </a:r>
            <a:r>
              <a:rPr lang="en-US" sz="18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Overpass"/>
              </a:rPr>
              <a:t>, 2022</a:t>
            </a:r>
            <a:endParaRPr lang="en-US" sz="1800" dirty="0">
              <a:solidFill>
                <a:srgbClr val="000000"/>
              </a:solidFill>
              <a:effectLst/>
              <a:latin typeface="Overpass"/>
              <a:ea typeface="Aptos" panose="020B0004020202020204" pitchFamily="34" charset="0"/>
              <a:cs typeface="Overpass"/>
            </a:endParaRPr>
          </a:p>
          <a:p>
            <a:pPr marL="457200" indent="-457200">
              <a:lnSpc>
                <a:spcPct val="150000"/>
              </a:lnSpc>
              <a:buNone/>
              <a:tabLst>
                <a:tab pos="2286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Overpass"/>
              </a:rPr>
              <a:t>Nelson D.L, </a:t>
            </a:r>
            <a:r>
              <a:rPr lang="en-US" sz="1800" i="1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Overpass"/>
              </a:rPr>
              <a:t>Occupation: Form and Performance</a:t>
            </a:r>
            <a:r>
              <a:rPr lang="en-US" sz="18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Overpass"/>
              </a:rPr>
              <a:t>, The American Journal of Occupational Therapy, 1088</a:t>
            </a:r>
            <a:endParaRPr lang="en-US" sz="1800" dirty="0">
              <a:solidFill>
                <a:srgbClr val="000000"/>
              </a:solidFill>
              <a:effectLst/>
              <a:latin typeface="Overpass"/>
              <a:ea typeface="Aptos" panose="020B0004020202020204" pitchFamily="34" charset="0"/>
              <a:cs typeface="Overpass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kern="100" dirty="0">
                <a:solidFill>
                  <a:srgbClr val="000000"/>
                </a:solidFill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World Health Organization 2022, Global report on health equality for persons with disability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E3AEA1-37A0-2BEB-B639-357FBB4E4697}"/>
              </a:ext>
            </a:extLst>
          </p:cNvPr>
          <p:cNvSpPr txBox="1"/>
          <p:nvPr/>
        </p:nvSpPr>
        <p:spPr>
          <a:xfrm>
            <a:off x="457200" y="517230"/>
            <a:ext cx="6098458" cy="497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ka-GE" sz="2400" b="1" kern="100" dirty="0">
                <a:solidFill>
                  <a:srgbClr val="0F4761"/>
                </a:solidFill>
                <a:effectLst/>
                <a:latin typeface="Sylfaen" panose="010A0502050306030303" pitchFamily="18" charset="0"/>
                <a:ea typeface="Yu Gothic Light" panose="020B0300000000000000" pitchFamily="34" charset="-128"/>
                <a:cs typeface="Sylfaen" panose="010A0502050306030303" pitchFamily="18" charset="0"/>
              </a:rPr>
              <a:t>ბიბლიოგრაფია</a:t>
            </a:r>
            <a:endParaRPr lang="en-US" sz="2400" b="1" kern="100" dirty="0">
              <a:solidFill>
                <a:srgbClr val="0F4761"/>
              </a:solidFill>
              <a:effectLst/>
              <a:latin typeface="Aptos Display" panose="020B0004020202020204" pitchFamily="34" charset="0"/>
              <a:ea typeface="Yu Gothic Light" panose="020B0300000000000000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818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9AF7B-050D-2190-8EDF-FF30DC391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494"/>
          </a:xfrm>
        </p:spPr>
        <p:txBody>
          <a:bodyPr>
            <a:normAutofit/>
          </a:bodyPr>
          <a:lstStyle/>
          <a:p>
            <a:r>
              <a:rPr lang="ka-GE" sz="3200" b="1" dirty="0"/>
              <a:t>საკითხის აქტუალობა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3094-9B1F-B353-D690-B601A3FBD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128" y="1504335"/>
            <a:ext cx="10318956" cy="4466151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ka-GE" dirty="0"/>
              <a:t>შეზღუდული შესაძლებლობის მქონე პირები მსოფლიო მოსახლეობის 16% შეადგენა (</a:t>
            </a:r>
            <a:r>
              <a:rPr lang="en-US" dirty="0"/>
              <a:t>WHO, 2022</a:t>
            </a:r>
            <a:r>
              <a:rPr lang="ka-GE" dirty="0"/>
              <a:t>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/>
              <a:t>მსოფლიო მასშტაბით, ზრდასრული შშმ პირების დასაქმების მაჩვენებელი 2-ჯერ უფრო ნაკელბია, ვიდრე შშმ სტატუსის არ მქონე პირებისა (</a:t>
            </a:r>
            <a:r>
              <a:rPr lang="en-US" dirty="0"/>
              <a:t>UN, 2024).</a:t>
            </a:r>
            <a:endParaRPr lang="ka-GE" dirty="0"/>
          </a:p>
          <a:p>
            <a:pPr>
              <a:buFont typeface="Wingdings" panose="05000000000000000000" pitchFamily="2" charset="2"/>
              <a:buChar char="ü"/>
            </a:pPr>
            <a:r>
              <a:rPr lang="ka-GE" dirty="0"/>
              <a:t>ფუნქციური აქტივობები/დასაქმება, როგორც ინსტრუმენტი ფსიქოლ-სოციალური კეთილდღეობის და ცხოვრების ხარისხის გაუმჯობესებისთვის (</a:t>
            </a:r>
            <a:r>
              <a:rPr lang="en-US" dirty="0"/>
              <a:t>Strauser 2014</a:t>
            </a:r>
            <a:r>
              <a:rPr lang="ka-GE" dirty="0"/>
              <a:t>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/>
              <a:t>არსებული კვლევები აქცენტს აკეთებენ შშმ პირების დასაქმებაზე და ნაკლებადაა ნაკვლევი უშუალოდ დასაქმების ადგილებზე არსებული მდგომარეობა, დასაქმებულ შშმ პირთა კმაყოფილება.</a:t>
            </a:r>
            <a:endParaRPr lang="en-US" dirty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1847472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68B9B-2D58-2F53-D1E9-415C21F4E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256"/>
          </a:xfrm>
        </p:spPr>
        <p:txBody>
          <a:bodyPr/>
          <a:lstStyle/>
          <a:p>
            <a:pPr algn="ctr"/>
            <a:r>
              <a:rPr lang="ka-GE" dirty="0"/>
              <a:t>მსოფლიო გამოცდილება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FF815D-AD99-2835-6AFC-6F3B7F243A2A}"/>
              </a:ext>
            </a:extLst>
          </p:cNvPr>
          <p:cNvSpPr txBox="1"/>
          <p:nvPr/>
        </p:nvSpPr>
        <p:spPr>
          <a:xfrm>
            <a:off x="589934" y="1313777"/>
            <a:ext cx="2920181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ამერიკის შეერთებული შტატები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0C2-155A-B588-4580-0A572C52031A}"/>
              </a:ext>
            </a:extLst>
          </p:cNvPr>
          <p:cNvSpPr txBox="1"/>
          <p:nvPr/>
        </p:nvSpPr>
        <p:spPr>
          <a:xfrm>
            <a:off x="140107" y="2542685"/>
            <a:ext cx="33700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შშმ პირთა 44,5% დასაქმებული (18-64 წელი).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დასაქმებულია შშმ სტატუსის არ მქონე პირეთა 79%; დასაქმებული შშმ პირების ანაზღაურება ნაკლებია (</a:t>
            </a:r>
            <a:r>
              <a:rPr lang="en-US" dirty="0"/>
              <a:t>Center of research on disability, 2024</a:t>
            </a:r>
            <a:r>
              <a:rPr lang="ka-GE" dirty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9EFE8C-5F7A-D137-6350-F09801F2AA49}"/>
              </a:ext>
            </a:extLst>
          </p:cNvPr>
          <p:cNvSpPr txBox="1"/>
          <p:nvPr/>
        </p:nvSpPr>
        <p:spPr>
          <a:xfrm>
            <a:off x="4635909" y="1266050"/>
            <a:ext cx="2920181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დიდი ბრიტანეთი</a:t>
            </a:r>
          </a:p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40F581-13F8-0528-FDED-97CAA7BEC168}"/>
              </a:ext>
            </a:extLst>
          </p:cNvPr>
          <p:cNvSpPr txBox="1"/>
          <p:nvPr/>
        </p:nvSpPr>
        <p:spPr>
          <a:xfrm>
            <a:off x="3920611" y="2522556"/>
            <a:ext cx="420697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შშმ პირთა დასაქმების მაჩვენებელი 53%;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შეზღუდული შესაძლებლობის არ მქონე პირთა დასაქმების მაჩვენებელი 81%.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latin typeface="Sylfaen" panose="010A0502050306030303" pitchFamily="18" charset="0"/>
                <a:cs typeface="Times New Roman" panose="02020603050405020304" pitchFamily="18" charset="0"/>
              </a:rPr>
              <a:t>დასაქმებული არიან პოზიციებზე, სადაც დაბალი კვლაიფიკაციაა საჭირო;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latin typeface="Sylfaen" panose="010A0502050306030303" pitchFamily="18" charset="0"/>
                <a:cs typeface="Times New Roman" panose="02020603050405020304" pitchFamily="18" charset="0"/>
              </a:rPr>
              <a:t>უმეტესად ნახევარ განაკვეთზე არიან;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latin typeface="Sylfaen" panose="010A0502050306030303" pitchFamily="18" charset="0"/>
                <a:cs typeface="Times New Roman" panose="02020603050405020304" pitchFamily="18" charset="0"/>
              </a:rPr>
              <a:t>ნაკლები შესაძლებლობა კარიერული წინსვლის;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latin typeface="Sylfaen" panose="010A0502050306030303" pitchFamily="18" charset="0"/>
                <a:cs typeface="Times New Roman" panose="02020603050405020304" pitchFamily="18" charset="0"/>
              </a:rPr>
              <a:t>აქვთ დაბალი ანაზღაურება (</a:t>
            </a:r>
            <a:r>
              <a:rPr lang="en-US" dirty="0"/>
              <a:t>GOV.UK. 2024</a:t>
            </a:r>
            <a:r>
              <a:rPr lang="ka-GE" dirty="0"/>
              <a:t>).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73C4F5-49E0-7D9B-5D24-4296A649A659}"/>
              </a:ext>
            </a:extLst>
          </p:cNvPr>
          <p:cNvSpPr txBox="1"/>
          <p:nvPr/>
        </p:nvSpPr>
        <p:spPr>
          <a:xfrm>
            <a:off x="8294739" y="2542685"/>
            <a:ext cx="389726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შშმ პირების 53% დასაქმებული.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შეზღუდული შესაძლებლობების არ მქონე პირთა 75%-ა დასაქმებული;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latin typeface="Sylfaen" panose="010A0502050306030303" pitchFamily="18" charset="0"/>
                <a:cs typeface="Times New Roman" panose="02020603050405020304" pitchFamily="18" charset="0"/>
              </a:rPr>
              <a:t>დაბალი ანაზღაურება;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latin typeface="Sylfaen" panose="010A0502050306030303" pitchFamily="18" charset="0"/>
                <a:cs typeface="Times New Roman" panose="02020603050405020304" pitchFamily="18" charset="0"/>
              </a:rPr>
              <a:t>სამუშაოთი კმაყოფილება </a:t>
            </a:r>
            <a:r>
              <a:rPr lang="en-US" dirty="0"/>
              <a:t>Buchanan J, Hammersley H, 2023</a:t>
            </a:r>
            <a:r>
              <a:rPr lang="ka-GE" dirty="0"/>
              <a:t>).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9E16481-1B27-70E4-50B4-B2DCC2D8BCF3}"/>
              </a:ext>
            </a:extLst>
          </p:cNvPr>
          <p:cNvSpPr txBox="1"/>
          <p:nvPr/>
        </p:nvSpPr>
        <p:spPr>
          <a:xfrm>
            <a:off x="8538085" y="1274580"/>
            <a:ext cx="2920181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ევროპის ქვეყნები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04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D5801-3C75-1CF1-77FF-A738D0A6E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11161"/>
          </a:xfrm>
        </p:spPr>
        <p:txBody>
          <a:bodyPr>
            <a:normAutofit/>
          </a:bodyPr>
          <a:lstStyle/>
          <a:p>
            <a:pPr algn="ctr"/>
            <a:r>
              <a:rPr lang="ka-GE" sz="3200" dirty="0"/>
              <a:t>საქართველოს გამოცდილება</a:t>
            </a:r>
            <a:endParaRPr lang="en-US" sz="32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1977D6C-C6A2-C61A-DD06-5165BC5F67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510284"/>
              </p:ext>
            </p:extLst>
          </p:nvPr>
        </p:nvGraphicFramePr>
        <p:xfrm>
          <a:off x="353961" y="2734001"/>
          <a:ext cx="4527755" cy="2194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76633">
                  <a:extLst>
                    <a:ext uri="{9D8B030D-6E8A-4147-A177-3AD203B41FA5}">
                      <a16:colId xmlns:a16="http://schemas.microsoft.com/office/drawing/2014/main" val="171732632"/>
                    </a:ext>
                  </a:extLst>
                </a:gridCol>
                <a:gridCol w="2227006">
                  <a:extLst>
                    <a:ext uri="{9D8B030D-6E8A-4147-A177-3AD203B41FA5}">
                      <a16:colId xmlns:a16="http://schemas.microsoft.com/office/drawing/2014/main" val="939253051"/>
                    </a:ext>
                  </a:extLst>
                </a:gridCol>
                <a:gridCol w="1224116">
                  <a:extLst>
                    <a:ext uri="{9D8B030D-6E8A-4147-A177-3AD203B41FA5}">
                      <a16:colId xmlns:a16="http://schemas.microsoft.com/office/drawing/2014/main" val="3167281418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r>
                        <a:rPr lang="ka-GE" dirty="0"/>
                        <a:t>წელი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სულ დასაქმებული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შშმ პირი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99192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ka-GE" dirty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1775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103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03925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ka-GE" dirty="0"/>
                        <a:t>2018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1888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69115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ka-GE" dirty="0"/>
                        <a:t>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1415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5263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ka-GE" dirty="0"/>
                        <a:t>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908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009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ka-GE" dirty="0"/>
                        <a:t>2021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3812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115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44296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592C425-53DA-CA3F-D701-67A1948AAEF1}"/>
              </a:ext>
            </a:extLst>
          </p:cNvPr>
          <p:cNvSpPr txBox="1"/>
          <p:nvPr/>
        </p:nvSpPr>
        <p:spPr>
          <a:xfrm>
            <a:off x="353961" y="1250029"/>
            <a:ext cx="35543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/>
              <a:t>დასაქმების ხელშეწყობის პროგრამა </a:t>
            </a:r>
            <a:r>
              <a:rPr lang="en-US" b="1" dirty="0" err="1"/>
              <a:t>Worknet</a:t>
            </a:r>
            <a:endParaRPr lang="en-US" b="1" dirty="0"/>
          </a:p>
          <a:p>
            <a:r>
              <a:rPr lang="ka-GE" b="1" dirty="0"/>
              <a:t>სტატისიკა </a:t>
            </a:r>
            <a:r>
              <a:rPr lang="ka-GE" dirty="0"/>
              <a:t>(საქართველოს სახალხო დამცველი).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FDE7D0-E523-2237-2D59-4D3E644C1F4E}"/>
              </a:ext>
            </a:extLst>
          </p:cNvPr>
          <p:cNvSpPr txBox="1"/>
          <p:nvPr/>
        </p:nvSpPr>
        <p:spPr>
          <a:xfrm>
            <a:off x="5070989" y="1227163"/>
            <a:ext cx="6425382" cy="56308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ka-GE" sz="2200" dirty="0"/>
              <a:t>არ არსებობს სისტემური მიდგომა შშმ პირების დასაქმებისთვის (თსუ შშმ პირთა საკითხების კვლევის ცენტრი,</a:t>
            </a:r>
            <a:r>
              <a:rPr lang="en-US" sz="2200" dirty="0"/>
              <a:t> 2022</a:t>
            </a:r>
            <a:r>
              <a:rPr lang="ka-GE" sz="2200" dirty="0"/>
              <a:t>).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ka-GE" sz="2200" dirty="0"/>
              <a:t>საჯარო ტრანსპორტის სირთულეები;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ka-GE" sz="2200" dirty="0"/>
              <a:t>დასაქმების ადგილზე არსებული არაადაპტირებული გარემო;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ka-GE" sz="2200" dirty="0"/>
              <a:t>დამსაქმებლების მხრიდან დისკრიმინაციული დამოკიდებულებები;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ka-GE" sz="2200" dirty="0"/>
              <a:t>წინააღმდეგობა შშმ პირის ინტერესებსა და სამუშაო პირობებისა;</a:t>
            </a:r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ka-GE" sz="2200" dirty="0"/>
              <a:t>(ხომერიკი, 2022)</a:t>
            </a:r>
            <a:endParaRPr lang="en-US" sz="22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4E94E8-A473-F529-B060-079141C00D39}"/>
              </a:ext>
            </a:extLst>
          </p:cNvPr>
          <p:cNvCxnSpPr/>
          <p:nvPr/>
        </p:nvCxnSpPr>
        <p:spPr>
          <a:xfrm>
            <a:off x="2617838" y="796413"/>
            <a:ext cx="701285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74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0CD15-585E-4F58-9102-81BB1DD4C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8637"/>
          </a:xfrm>
        </p:spPr>
        <p:txBody>
          <a:bodyPr/>
          <a:lstStyle/>
          <a:p>
            <a:pPr algn="ctr"/>
            <a:r>
              <a:rPr lang="ka-GE" dirty="0"/>
              <a:t>საკანონმდებლო ჩარჩო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D04A6A-41DF-60B5-7DA4-51DB8A4CA129}"/>
              </a:ext>
            </a:extLst>
          </p:cNvPr>
          <p:cNvSpPr txBox="1"/>
          <p:nvPr/>
        </p:nvSpPr>
        <p:spPr>
          <a:xfrm>
            <a:off x="467034" y="2474873"/>
            <a:ext cx="47821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a-GE" sz="1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შეზღუდული შესაძლებლობის მქონე პირთა უფლებების კონვენცია </a:t>
            </a:r>
            <a:r>
              <a:rPr lang="ka-GE" dirty="0"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(2006).</a:t>
            </a:r>
          </a:p>
          <a:p>
            <a:endParaRPr lang="ka-GE" dirty="0">
              <a:latin typeface="Sylfaen" panose="010A0502050306030303" pitchFamily="18" charset="0"/>
              <a:cs typeface="Times New Roman" panose="02020603050405020304" pitchFamily="18" charset="0"/>
            </a:endParaRPr>
          </a:p>
          <a:p>
            <a:r>
              <a:rPr lang="ka-GE" dirty="0">
                <a:latin typeface="Sylfaen" panose="010A0502050306030303" pitchFamily="18" charset="0"/>
                <a:cs typeface="Times New Roman" panose="02020603050405020304" pitchFamily="18" charset="0"/>
              </a:rPr>
              <a:t>მუხლი 27.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C4C745-2AE7-873E-617A-1F0CE8F4986F}"/>
              </a:ext>
            </a:extLst>
          </p:cNvPr>
          <p:cNvSpPr txBox="1"/>
          <p:nvPr/>
        </p:nvSpPr>
        <p:spPr>
          <a:xfrm>
            <a:off x="693174" y="1392469"/>
            <a:ext cx="336263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2800" b="1" dirty="0"/>
              <a:t>საერთაშორისო</a:t>
            </a:r>
            <a:endParaRPr lang="en-US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077B4E-7A0B-A8E8-0FB0-1E4A20310220}"/>
              </a:ext>
            </a:extLst>
          </p:cNvPr>
          <p:cNvSpPr txBox="1"/>
          <p:nvPr/>
        </p:nvSpPr>
        <p:spPr>
          <a:xfrm>
            <a:off x="7211961" y="1324102"/>
            <a:ext cx="3790336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2800" b="1" dirty="0"/>
              <a:t>ადგილობრივი</a:t>
            </a:r>
            <a:endParaRPr 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779D54-9AB3-9ED4-AB54-78CA25DF1BDE}"/>
              </a:ext>
            </a:extLst>
          </p:cNvPr>
          <p:cNvSpPr txBox="1"/>
          <p:nvPr/>
        </p:nvSpPr>
        <p:spPr>
          <a:xfrm>
            <a:off x="6308622" y="2287975"/>
            <a:ext cx="60984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8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კანონი შშმ პირთა უფლებების შესახებ, 2020.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უწყებათაშორისი საკოორდინაციო კომიტეტი, რომელის მიზანია გაეროს შშმ პირთა უფლებათა კონვენციის იმპლემენტაციის ხელშეწყობა (საართველოს მთავრობა, 2023)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საქართველოს კანონი დასაქმების ხელშეწყობის შესახებ (საქართველოს მთავრობა, 2020).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2015A1-8261-3766-9B80-E02E696A2BA1}"/>
              </a:ext>
            </a:extLst>
          </p:cNvPr>
          <p:cNvSpPr txBox="1"/>
          <p:nvPr/>
        </p:nvSpPr>
        <p:spPr>
          <a:xfrm>
            <a:off x="3714135" y="5413513"/>
            <a:ext cx="476373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ka-GE" sz="2400" b="1" dirty="0"/>
              <a:t>დაცული სამუშაო გარემო;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ka-GE" sz="2400" b="1" dirty="0"/>
              <a:t>მხარდაჭერითი დასაქმება;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ka-GE" sz="2400" b="1" dirty="0"/>
              <a:t>სუბსიდირების პროგრამა</a:t>
            </a:r>
            <a:r>
              <a:rPr lang="ka-GE" sz="2400" dirty="0"/>
              <a:t>;</a:t>
            </a:r>
            <a:endParaRPr lang="en-US" sz="2400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2302E40B-56CC-9EA2-7D1F-32AB444FCA47}"/>
              </a:ext>
            </a:extLst>
          </p:cNvPr>
          <p:cNvSpPr/>
          <p:nvPr/>
        </p:nvSpPr>
        <p:spPr>
          <a:xfrm>
            <a:off x="4911213" y="2846437"/>
            <a:ext cx="972166" cy="4572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63EB14A7-CDED-E775-A9E1-0C3597F219C6}"/>
              </a:ext>
            </a:extLst>
          </p:cNvPr>
          <p:cNvSpPr/>
          <p:nvPr/>
        </p:nvSpPr>
        <p:spPr>
          <a:xfrm rot="5400000">
            <a:off x="7131459" y="4568490"/>
            <a:ext cx="972166" cy="4572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0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B9F9C-B0F3-BE94-D93A-484060CBA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335" y="336844"/>
            <a:ext cx="10515600" cy="785249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dirty="0"/>
              <a:t>კვლევის მიზანი</a:t>
            </a:r>
            <a:br>
              <a:rPr lang="ka-GE" sz="3200" dirty="0"/>
            </a:br>
            <a:r>
              <a:rPr lang="ka-GE" sz="3200" dirty="0"/>
              <a:t>საკვლევი კითხვა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4222DD-9765-E906-6653-C7D4B9B463C8}"/>
              </a:ext>
            </a:extLst>
          </p:cNvPr>
          <p:cNvSpPr txBox="1"/>
          <p:nvPr/>
        </p:nvSpPr>
        <p:spPr>
          <a:xfrm>
            <a:off x="977080" y="1353210"/>
            <a:ext cx="1004611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a-GE" sz="24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რამდენად აძლევს საშუალებას ფიზიკური, სოციალური და კულტურალური გარემო მხარდაჭერით დასაქმების ადგილებში, ზრდასრულ შშმ პირებს განახორციელონ ფუნქციური აქტივობები, ილიას სახელმწიფო უნივერსიტეტის და „სასწავლო ლაბორატორიები თანაბარი უფლებებისთვის (</a:t>
            </a:r>
            <a:r>
              <a:rPr lang="en-US" sz="24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CIF-2023-04)</a:t>
            </a:r>
            <a:r>
              <a:rPr lang="ka-GE" sz="24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 პროექტის ფარგლებში არსებული სასწავლო ლაბორატორიების ანალიზის საფუძველზე. 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470907-83D3-53FC-7971-72D9797AB3FB}"/>
              </a:ext>
            </a:extLst>
          </p:cNvPr>
          <p:cNvSpPr txBox="1"/>
          <p:nvPr/>
        </p:nvSpPr>
        <p:spPr>
          <a:xfrm>
            <a:off x="646471" y="4123768"/>
            <a:ext cx="10707329" cy="2178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a-GE" sz="2200" kern="100" dirty="0">
                <a:solidFill>
                  <a:srgbClr val="000000"/>
                </a:solidFill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რა დამოკიდებულებები აქვთ შშმ პირების და მათი დასაქმების მიმართ ილიას სახელმწიფო უნივერსიტეტის თანამშრომლებს?</a:t>
            </a:r>
            <a:endParaRPr lang="en-US" sz="2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a-GE" sz="2200" kern="100" dirty="0">
                <a:solidFill>
                  <a:srgbClr val="000000"/>
                </a:solidFill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რა გავლენას ახდენს ფიზიკური და სოციო-კულტურალური გარემო ფაქტორები შშმ პირების ფუნქციურ აქტივობებზე დაცულ სამუშაო გარემოში?</a:t>
            </a:r>
            <a:endParaRPr lang="en-US" sz="2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290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A4217-4674-0566-4F3B-CEACA64DA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417" y="195861"/>
            <a:ext cx="8645013" cy="240317"/>
          </a:xfrm>
        </p:spPr>
        <p:txBody>
          <a:bodyPr>
            <a:noAutofit/>
          </a:bodyPr>
          <a:lstStyle/>
          <a:p>
            <a:pPr algn="ctr"/>
            <a:r>
              <a:rPr lang="ka-GE" sz="3200" dirty="0"/>
              <a:t>თეორიული საფუძვლები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881F41-D66A-0A18-6B7A-1B2EF5F2B6A3}"/>
              </a:ext>
            </a:extLst>
          </p:cNvPr>
          <p:cNvSpPr txBox="1"/>
          <p:nvPr/>
        </p:nvSpPr>
        <p:spPr>
          <a:xfrm>
            <a:off x="235974" y="1961535"/>
            <a:ext cx="2389239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800" b="1" dirty="0">
                <a:solidFill>
                  <a:srgbClr val="C00000"/>
                </a:solidFill>
              </a:rPr>
              <a:t>ოკუპაციური ფორმა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5B5511-31A1-C818-DF73-B5F2E9DDAF81}"/>
              </a:ext>
            </a:extLst>
          </p:cNvPr>
          <p:cNvSpPr txBox="1"/>
          <p:nvPr/>
        </p:nvSpPr>
        <p:spPr>
          <a:xfrm>
            <a:off x="235974" y="4310198"/>
            <a:ext cx="2539180" cy="138499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800" b="1" dirty="0"/>
              <a:t>პიროვნების განვითარების სტრუქტურა</a:t>
            </a:r>
            <a:endParaRPr lang="en-US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B9EF4F-FE95-2AAC-8022-9BCC272A6968}"/>
              </a:ext>
            </a:extLst>
          </p:cNvPr>
          <p:cNvSpPr txBox="1"/>
          <p:nvPr/>
        </p:nvSpPr>
        <p:spPr>
          <a:xfrm>
            <a:off x="3562091" y="3262585"/>
            <a:ext cx="2366761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2800" b="1" dirty="0"/>
              <a:t>მნიშვნელობა</a:t>
            </a:r>
            <a:endParaRPr lang="en-US" sz="2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C38999-66D0-E919-E08C-6BB2D5FA0F77}"/>
              </a:ext>
            </a:extLst>
          </p:cNvPr>
          <p:cNvSpPr txBox="1"/>
          <p:nvPr/>
        </p:nvSpPr>
        <p:spPr>
          <a:xfrm>
            <a:off x="6965847" y="3262585"/>
            <a:ext cx="1336571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800" b="1" dirty="0"/>
              <a:t>მიზანი</a:t>
            </a:r>
            <a:endParaRPr lang="en-US" sz="28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139F53-5FDE-0ABB-D135-1A2902677EE0}"/>
              </a:ext>
            </a:extLst>
          </p:cNvPr>
          <p:cNvSpPr txBox="1"/>
          <p:nvPr/>
        </p:nvSpPr>
        <p:spPr>
          <a:xfrm>
            <a:off x="9235125" y="3047140"/>
            <a:ext cx="2366762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800" b="1" dirty="0"/>
              <a:t>ოკუპაციური პერფორმანსი</a:t>
            </a:r>
            <a:endParaRPr lang="en-US" sz="2800" b="1" dirty="0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3D4872E-EDC6-B821-EF8E-7589DBF1A507}"/>
              </a:ext>
            </a:extLst>
          </p:cNvPr>
          <p:cNvSpPr/>
          <p:nvPr/>
        </p:nvSpPr>
        <p:spPr>
          <a:xfrm rot="1523353">
            <a:off x="2657281" y="2552971"/>
            <a:ext cx="811161" cy="33230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74B6B75E-6F61-DC94-B333-A8670A22887A}"/>
              </a:ext>
            </a:extLst>
          </p:cNvPr>
          <p:cNvSpPr/>
          <p:nvPr/>
        </p:nvSpPr>
        <p:spPr>
          <a:xfrm rot="19232039">
            <a:off x="2742933" y="4342668"/>
            <a:ext cx="811161" cy="33230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FB5AE2E0-E09D-F1EC-84F1-DE797D2028F6}"/>
              </a:ext>
            </a:extLst>
          </p:cNvPr>
          <p:cNvSpPr/>
          <p:nvPr/>
        </p:nvSpPr>
        <p:spPr>
          <a:xfrm>
            <a:off x="5986924" y="3358041"/>
            <a:ext cx="811161" cy="33230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19BAB9D9-A97B-44A4-9AC2-9485A26FAE46}"/>
              </a:ext>
            </a:extLst>
          </p:cNvPr>
          <p:cNvSpPr/>
          <p:nvPr/>
        </p:nvSpPr>
        <p:spPr>
          <a:xfrm>
            <a:off x="8363191" y="3358039"/>
            <a:ext cx="811161" cy="33230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6F67BFE-5F8A-3DAA-9E97-BCDEDB6D815B}"/>
              </a:ext>
            </a:extLst>
          </p:cNvPr>
          <p:cNvCxnSpPr/>
          <p:nvPr/>
        </p:nvCxnSpPr>
        <p:spPr>
          <a:xfrm>
            <a:off x="3062861" y="648930"/>
            <a:ext cx="562025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191CAA3-BFA0-29D9-4DF5-E836DDE00710}"/>
              </a:ext>
            </a:extLst>
          </p:cNvPr>
          <p:cNvSpPr txBox="1"/>
          <p:nvPr/>
        </p:nvSpPr>
        <p:spPr>
          <a:xfrm>
            <a:off x="2625212" y="1046316"/>
            <a:ext cx="707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დევიდ ნელსონი - ფუნქციური აქტივობის შესახებ (</a:t>
            </a:r>
            <a:r>
              <a:rPr lang="en-US" dirty="0"/>
              <a:t>Nelson, 1988)</a:t>
            </a:r>
          </a:p>
        </p:txBody>
      </p:sp>
    </p:spTree>
    <p:extLst>
      <p:ext uri="{BB962C8B-B14F-4D97-AF65-F5344CB8AC3E}">
        <p14:creationId xmlns:p14="http://schemas.microsoft.com/office/powerpoint/2010/main" val="3392561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CCB32-4102-E1CB-0E1F-828F0A3FF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1665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dirty="0"/>
              <a:t>კვლევის მეთოდი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27C58D-9CE5-538C-3943-9C3FFAB5BE5B}"/>
              </a:ext>
            </a:extLst>
          </p:cNvPr>
          <p:cNvSpPr txBox="1"/>
          <p:nvPr/>
        </p:nvSpPr>
        <p:spPr>
          <a:xfrm>
            <a:off x="756468" y="1204565"/>
            <a:ext cx="3542071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400" dirty="0"/>
              <a:t>რაოდენობრივი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4AA1A4-6D58-C0E2-0758-1763E793B709}"/>
              </a:ext>
            </a:extLst>
          </p:cNvPr>
          <p:cNvSpPr txBox="1"/>
          <p:nvPr/>
        </p:nvSpPr>
        <p:spPr>
          <a:xfrm>
            <a:off x="7519220" y="1204564"/>
            <a:ext cx="3542071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400" dirty="0"/>
              <a:t>კომბინირებული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ACB7F2-7801-CE75-9112-1D60C93BF3E1}"/>
              </a:ext>
            </a:extLst>
          </p:cNvPr>
          <p:cNvSpPr txBox="1"/>
          <p:nvPr/>
        </p:nvSpPr>
        <p:spPr>
          <a:xfrm>
            <a:off x="504516" y="2044004"/>
            <a:ext cx="4420217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შეზღუდული შესაძლებლობის მქონე პირთა მიმართ დამოკიდებულების შკალა (</a:t>
            </a:r>
            <a:r>
              <a:rPr lang="en-US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ADS)</a:t>
            </a:r>
            <a:endParaRPr lang="en-US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5320DB-C47D-C58B-2552-ACD30E73FFEB}"/>
              </a:ext>
            </a:extLst>
          </p:cNvPr>
          <p:cNvSpPr txBox="1"/>
          <p:nvPr/>
        </p:nvSpPr>
        <p:spPr>
          <a:xfrm>
            <a:off x="6891798" y="2044002"/>
            <a:ext cx="479691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22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სამუშაო გარემოს ზემოქმედების მასშტაბი (</a:t>
            </a:r>
            <a:r>
              <a:rPr lang="en-US" sz="2200" dirty="0">
                <a:latin typeface="+mj-lt"/>
              </a:rPr>
              <a:t>WEIS</a:t>
            </a:r>
            <a:r>
              <a:rPr lang="ka-GE" sz="2200" dirty="0">
                <a:latin typeface="+mj-lt"/>
              </a:rPr>
              <a:t>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2200" dirty="0">
                <a:latin typeface="+mj-lt"/>
              </a:rPr>
              <a:t>4 პუნქტიანი მასშტაბი</a:t>
            </a:r>
            <a:endParaRPr lang="en-US" sz="2200" dirty="0">
              <a:latin typeface="+mj-lt"/>
            </a:endParaRPr>
          </a:p>
          <a:p>
            <a:endParaRPr lang="en-US" sz="2200" dirty="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161F5A-0B69-1AB3-18A9-F242F8F19A25}"/>
              </a:ext>
            </a:extLst>
          </p:cNvPr>
          <p:cNvSpPr txBox="1"/>
          <p:nvPr/>
        </p:nvSpPr>
        <p:spPr>
          <a:xfrm>
            <a:off x="754624" y="3868328"/>
            <a:ext cx="534137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US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 </a:t>
            </a:r>
            <a:r>
              <a:rPr lang="ka-GE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ინკლუზია,  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US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II </a:t>
            </a:r>
            <a:r>
              <a:rPr lang="ka-GE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დისკრიმინაცია,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US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III </a:t>
            </a:r>
            <a:r>
              <a:rPr lang="ka-GE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სარგებლის მიღება, 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US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IV </a:t>
            </a:r>
            <a:r>
              <a:rPr lang="ka-GE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მომავლის პერსპექტივა.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ka-GE" sz="2200" dirty="0">
                <a:latin typeface="Sylfaen" panose="010A0502050306030303" pitchFamily="18" charset="0"/>
                <a:cs typeface="Times New Roman" panose="02020603050405020304" pitchFamily="18" charset="0"/>
              </a:rPr>
              <a:t>დასაქმების შესაძლებლობები და მზაობა.</a:t>
            </a:r>
            <a:endParaRPr lang="en-US" sz="2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AC12E9-974B-0F9F-AF5A-EFD7D461DFDD}"/>
              </a:ext>
            </a:extLst>
          </p:cNvPr>
          <p:cNvSpPr txBox="1"/>
          <p:nvPr/>
        </p:nvSpPr>
        <p:spPr>
          <a:xfrm>
            <a:off x="7060791" y="3868332"/>
            <a:ext cx="4693674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ka-GE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ფიზიკური გარემო, 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ka-GE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დავალებებზე ფოკუსირება, 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ka-GE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სოციალური და კომუნიკაციის უნარები/შესაძლებლობები, 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ka-GE" sz="2200" dirty="0">
                <a:effectLst/>
                <a:latin typeface="Sylfaen" panose="010A05020503060303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პროდუქტულობის დონე.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85356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7215</TotalTime>
  <Words>1369</Words>
  <Application>Microsoft Office PowerPoint</Application>
  <PresentationFormat>Widescreen</PresentationFormat>
  <Paragraphs>197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Aptos</vt:lpstr>
      <vt:lpstr>Aptos Display</vt:lpstr>
      <vt:lpstr>Arial</vt:lpstr>
      <vt:lpstr>Courier New</vt:lpstr>
      <vt:lpstr>Overpass</vt:lpstr>
      <vt:lpstr>Sylfaen</vt:lpstr>
      <vt:lpstr>Wingdings</vt:lpstr>
      <vt:lpstr>Office Theme</vt:lpstr>
      <vt:lpstr>ზრდასრული შეზღუდული შესაძლებლობების მქონე პირების პროდუქტული აქტივობების ეკო სისტემის მოდელის წარმატებები და გამოწვევები</vt:lpstr>
      <vt:lpstr>გეგმა</vt:lpstr>
      <vt:lpstr>საკითხის აქტუალობა</vt:lpstr>
      <vt:lpstr>მსოფლიო გამოცდილება</vt:lpstr>
      <vt:lpstr>საქართველოს გამოცდილება</vt:lpstr>
      <vt:lpstr>საკანონმდებლო ჩარჩო</vt:lpstr>
      <vt:lpstr>კვლევის მიზანი საკვლევი კითხვა</vt:lpstr>
      <vt:lpstr>თეორიული საფუძვლები</vt:lpstr>
      <vt:lpstr>კვლევის მეთოდი</vt:lpstr>
      <vt:lpstr>მონაწილეთა შერჩევა</vt:lpstr>
      <vt:lpstr>პროექტის „სასწავლო ლაბორატორიები თანაბარი უფლებებისთვის</vt:lpstr>
      <vt:lpstr>პროექტის „სასწავლო ლაბორატორიები თანაბარი უფლებებისთვის</vt:lpstr>
      <vt:lpstr>კვლევის შედეგები</vt:lpstr>
      <vt:lpstr>კვლევის შედეგები</vt:lpstr>
      <vt:lpstr>კვლევის შედეგები</vt:lpstr>
      <vt:lpstr>კვლევის შედეგები</vt:lpstr>
      <vt:lpstr>კვლევის შეზღუდვა</vt:lpstr>
      <vt:lpstr>რეკომენდაციები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 Akhalmosulishvili</dc:creator>
  <cp:lastModifiedBy>Nata Akhalmosulishvili</cp:lastModifiedBy>
  <cp:revision>14</cp:revision>
  <dcterms:created xsi:type="dcterms:W3CDTF">2025-07-07T17:02:22Z</dcterms:created>
  <dcterms:modified xsi:type="dcterms:W3CDTF">2025-07-12T17:17:45Z</dcterms:modified>
</cp:coreProperties>
</file>