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6" r:id="rId2"/>
    <p:sldId id="297" r:id="rId3"/>
    <p:sldId id="345" r:id="rId4"/>
    <p:sldId id="529" r:id="rId5"/>
    <p:sldId id="328" r:id="rId6"/>
    <p:sldId id="343" r:id="rId7"/>
    <p:sldId id="534" r:id="rId8"/>
    <p:sldId id="535" r:id="rId9"/>
    <p:sldId id="351" r:id="rId10"/>
    <p:sldId id="350" r:id="rId11"/>
    <p:sldId id="336" r:id="rId12"/>
    <p:sldId id="339" r:id="rId13"/>
    <p:sldId id="326" r:id="rId14"/>
    <p:sldId id="327" r:id="rId15"/>
    <p:sldId id="329" r:id="rId16"/>
    <p:sldId id="330" r:id="rId17"/>
    <p:sldId id="340" r:id="rId18"/>
    <p:sldId id="341" r:id="rId19"/>
    <p:sldId id="357" r:id="rId20"/>
    <p:sldId id="359" r:id="rId21"/>
    <p:sldId id="347" r:id="rId22"/>
    <p:sldId id="353" r:id="rId23"/>
    <p:sldId id="354" r:id="rId24"/>
    <p:sldId id="355" r:id="rId25"/>
    <p:sldId id="444" r:id="rId26"/>
    <p:sldId id="531" r:id="rId27"/>
    <p:sldId id="532" r:id="rId28"/>
    <p:sldId id="533" r:id="rId29"/>
    <p:sldId id="530"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78624"/>
  </p:normalViewPr>
  <p:slideViewPr>
    <p:cSldViewPr snapToGrid="0" snapToObjects="1">
      <p:cViewPr varScale="1">
        <p:scale>
          <a:sx n="92" d="100"/>
          <a:sy n="92" d="100"/>
        </p:scale>
        <p:origin x="1216"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7.png"/></Relationships>
</file>

<file path=ppt/diagrams/_rels/drawing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46DB6D-2DE1-414A-B3A0-761A7BFAF52F}" type="doc">
      <dgm:prSet loTypeId="urn:microsoft.com/office/officeart/2008/layout/BubblePictureList" loCatId="" qsTypeId="urn:microsoft.com/office/officeart/2005/8/quickstyle/simple4" qsCatId="simple" csTypeId="urn:microsoft.com/office/officeart/2005/8/colors/accent1_2" csCatId="accent1" phldr="1"/>
      <dgm:spPr/>
      <dgm:t>
        <a:bodyPr/>
        <a:lstStyle/>
        <a:p>
          <a:endParaRPr lang="en-US"/>
        </a:p>
      </dgm:t>
    </dgm:pt>
    <dgm:pt modelId="{928F3E80-F666-634E-8EC2-BCD11DFE38CC}">
      <dgm:prSet phldrT="[Text]"/>
      <dgm:spPr/>
      <dgm:t>
        <a:bodyPr/>
        <a:lstStyle/>
        <a:p>
          <a:r>
            <a:rPr lang="en-US"/>
            <a:t>PWDs – in protected Environment /Job Candidate</a:t>
          </a:r>
        </a:p>
      </dgm:t>
    </dgm:pt>
    <dgm:pt modelId="{B9D6DAC5-02EC-9F4B-8401-E8CDC63E12E3}" type="parTrans" cxnId="{53E4550F-7ED0-B24C-A2D6-C12FD7F1715E}">
      <dgm:prSet/>
      <dgm:spPr/>
      <dgm:t>
        <a:bodyPr/>
        <a:lstStyle/>
        <a:p>
          <a:endParaRPr lang="en-US"/>
        </a:p>
      </dgm:t>
    </dgm:pt>
    <dgm:pt modelId="{7D4A6903-8014-A142-AD06-4902DF556FEA}" type="sibTrans" cxnId="{53E4550F-7ED0-B24C-A2D6-C12FD7F1715E}">
      <dgm:prSet/>
      <dgm:spPr/>
      <dgm:t>
        <a:bodyPr/>
        <a:lstStyle/>
        <a:p>
          <a:endParaRPr lang="en-US"/>
        </a:p>
      </dgm:t>
    </dgm:pt>
    <dgm:pt modelId="{5E666202-D1C8-ED49-917C-65999EC5A1D9}">
      <dgm:prSet phldrT="[Text]"/>
      <dgm:spPr/>
      <dgm:t>
        <a:bodyPr/>
        <a:lstStyle/>
        <a:p>
          <a:r>
            <a:rPr lang="en-US"/>
            <a:t>Job Coach </a:t>
          </a:r>
        </a:p>
      </dgm:t>
    </dgm:pt>
    <dgm:pt modelId="{E0E3948C-E5EF-6C45-8389-36856CCFFA9B}" type="parTrans" cxnId="{A0E8AF5F-3911-F54B-9CE5-A62AE500480E}">
      <dgm:prSet/>
      <dgm:spPr/>
      <dgm:t>
        <a:bodyPr/>
        <a:lstStyle/>
        <a:p>
          <a:endParaRPr lang="en-US"/>
        </a:p>
      </dgm:t>
    </dgm:pt>
    <dgm:pt modelId="{8499520B-A15B-D44A-9AC4-A4A0ADF1EE49}" type="sibTrans" cxnId="{A0E8AF5F-3911-F54B-9CE5-A62AE500480E}">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BABAC27A-B870-2741-B5F1-6EE37C59ACEF}">
      <dgm:prSet phldrT="[Text]"/>
      <dgm:spPr/>
      <dgm:t>
        <a:bodyPr/>
        <a:lstStyle/>
        <a:p>
          <a:r>
            <a:rPr lang="en-US"/>
            <a:t>Students (Psychology/Social Work)</a:t>
          </a:r>
        </a:p>
      </dgm:t>
    </dgm:pt>
    <dgm:pt modelId="{C9519FB2-F1A8-7D44-B757-4C04ECA1C12A}" type="parTrans" cxnId="{A13CA2DB-0E53-194A-8609-D2561C9E2710}">
      <dgm:prSet/>
      <dgm:spPr/>
      <dgm:t>
        <a:bodyPr/>
        <a:lstStyle/>
        <a:p>
          <a:endParaRPr lang="en-US"/>
        </a:p>
      </dgm:t>
    </dgm:pt>
    <dgm:pt modelId="{6C8D0EA6-D6B5-9E49-A017-76E1A69370F4}" type="sibTrans" cxnId="{A13CA2DB-0E53-194A-8609-D2561C9E2710}">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t>
        <a:bodyPr/>
        <a:lstStyle/>
        <a:p>
          <a:endParaRPr lang="en-US"/>
        </a:p>
      </dgm:t>
    </dgm:pt>
    <dgm:pt modelId="{1902AD94-2BC6-BA42-9ACA-5E8857B94ECF}">
      <dgm:prSet phldrT="[Text]"/>
      <dgm:spPr/>
      <dgm:t>
        <a:bodyPr/>
        <a:lstStyle/>
        <a:p>
          <a:r>
            <a:rPr lang="en-US"/>
            <a:t>Craft Teacher</a:t>
          </a:r>
        </a:p>
      </dgm:t>
    </dgm:pt>
    <dgm:pt modelId="{4838E5CB-84DE-8A45-B366-C996BC1F260F}" type="parTrans" cxnId="{DD300B22-ABE6-E649-8DCD-4A47408715F1}">
      <dgm:prSet/>
      <dgm:spPr/>
      <dgm:t>
        <a:bodyPr/>
        <a:lstStyle/>
        <a:p>
          <a:endParaRPr lang="en-US"/>
        </a:p>
      </dgm:t>
    </dgm:pt>
    <dgm:pt modelId="{CE3C5F1C-6895-2C40-A42A-E63E9856C30F}" type="sibTrans" cxnId="{DD300B22-ABE6-E649-8DCD-4A47408715F1}">
      <dgm:prSet/>
      <dgm:spPr/>
      <dgm:t>
        <a:bodyPr/>
        <a:lstStyle/>
        <a:p>
          <a:endParaRPr lang="en-US"/>
        </a:p>
      </dgm:t>
    </dgm:pt>
    <dgm:pt modelId="{43824460-9FF9-7B45-9F3C-4FA49DFC0108}">
      <dgm:prSet phldrT="[Text]"/>
      <dgm:spPr/>
      <dgm:t>
        <a:bodyPr/>
        <a:lstStyle/>
        <a:p>
          <a:r>
            <a:rPr lang="en-US"/>
            <a:t>Supervisors/Researchers – Psychology and Social Work</a:t>
          </a:r>
        </a:p>
      </dgm:t>
    </dgm:pt>
    <dgm:pt modelId="{50F8CF36-2237-6644-84CF-9ECCC7AF23F8}" type="parTrans" cxnId="{6D205E17-7A3D-0649-87D2-CC4D7E74A303}">
      <dgm:prSet/>
      <dgm:spPr/>
      <dgm:t>
        <a:bodyPr/>
        <a:lstStyle/>
        <a:p>
          <a:endParaRPr lang="en-US"/>
        </a:p>
      </dgm:t>
    </dgm:pt>
    <dgm:pt modelId="{07A6C0B8-0266-A14E-BF71-38A27CED62AD}" type="sibTrans" cxnId="{6D205E17-7A3D-0649-87D2-CC4D7E74A303}">
      <dgm:prSet/>
      <dgm:spPr/>
      <dgm:t>
        <a:bodyPr/>
        <a:lstStyle/>
        <a:p>
          <a:endParaRPr lang="en-US"/>
        </a:p>
      </dgm:t>
    </dgm:pt>
    <dgm:pt modelId="{86E7A31F-41E0-1948-AF8D-59EA526DF457}" type="pres">
      <dgm:prSet presAssocID="{4046DB6D-2DE1-414A-B3A0-761A7BFAF52F}" presName="Name0" presStyleCnt="0">
        <dgm:presLayoutVars>
          <dgm:chMax val="8"/>
          <dgm:chPref val="8"/>
          <dgm:dir/>
        </dgm:presLayoutVars>
      </dgm:prSet>
      <dgm:spPr/>
    </dgm:pt>
    <dgm:pt modelId="{44A8438F-20C7-3E4C-BF36-CA416C6A96B5}" type="pres">
      <dgm:prSet presAssocID="{928F3E80-F666-634E-8EC2-BCD11DFE38CC}" presName="parent_text_1" presStyleLbl="revTx" presStyleIdx="0" presStyleCnt="5">
        <dgm:presLayoutVars>
          <dgm:chMax val="0"/>
          <dgm:chPref val="0"/>
          <dgm:bulletEnabled val="1"/>
        </dgm:presLayoutVars>
      </dgm:prSet>
      <dgm:spPr/>
    </dgm:pt>
    <dgm:pt modelId="{A9AA6231-142C-A841-9F7A-230F6CE8C569}" type="pres">
      <dgm:prSet presAssocID="{928F3E80-F666-634E-8EC2-BCD11DFE38CC}" presName="image_accent_1" presStyleCnt="0"/>
      <dgm:spPr/>
    </dgm:pt>
    <dgm:pt modelId="{9E9C5449-CE48-F740-8B57-0D65E66D77DB}" type="pres">
      <dgm:prSet presAssocID="{928F3E80-F666-634E-8EC2-BCD11DFE38CC}" presName="imageAccentRepeatNode" presStyleLbl="alignNode1" presStyleIdx="0" presStyleCnt="9"/>
      <dgm:spPr/>
    </dgm:pt>
    <dgm:pt modelId="{10C73DB5-71F2-6146-A9DA-F6291E1F618E}" type="pres">
      <dgm:prSet presAssocID="{928F3E80-F666-634E-8EC2-BCD11DFE38CC}" presName="accent_1" presStyleLbl="alignNode1" presStyleIdx="1" presStyleCnt="9"/>
      <dgm:spPr/>
    </dgm:pt>
    <dgm:pt modelId="{F05B88BE-1F03-2144-AD45-F887D6309BAE}" type="pres">
      <dgm:prSet presAssocID="{7D4A6903-8014-A142-AD06-4902DF556FEA}" presName="image_1" presStyleCnt="0"/>
      <dgm:spPr/>
    </dgm:pt>
    <dgm:pt modelId="{4460BA01-0008-864F-ABD5-36507DECFE63}" type="pres">
      <dgm:prSet presAssocID="{7D4A6903-8014-A142-AD06-4902DF556FEA}" presName="imageRepeatNode" presStyleLbl="fgImgPlace1" presStyleIdx="0" presStyleCnt="5"/>
      <dgm:spPr/>
    </dgm:pt>
    <dgm:pt modelId="{47B3526D-7D9C-CD45-A521-AE0E4C0EE330}" type="pres">
      <dgm:prSet presAssocID="{5E666202-D1C8-ED49-917C-65999EC5A1D9}" presName="parent_text_2" presStyleLbl="revTx" presStyleIdx="1" presStyleCnt="5" custScaleX="73507">
        <dgm:presLayoutVars>
          <dgm:chMax val="0"/>
          <dgm:chPref val="0"/>
          <dgm:bulletEnabled val="1"/>
        </dgm:presLayoutVars>
      </dgm:prSet>
      <dgm:spPr/>
    </dgm:pt>
    <dgm:pt modelId="{9862F8BF-A046-9144-A73D-326CE6CED4A2}" type="pres">
      <dgm:prSet presAssocID="{5E666202-D1C8-ED49-917C-65999EC5A1D9}" presName="image_accent_2" presStyleCnt="0"/>
      <dgm:spPr/>
    </dgm:pt>
    <dgm:pt modelId="{B6D4F48C-41FE-9B4B-95D2-67D101FE4851}" type="pres">
      <dgm:prSet presAssocID="{5E666202-D1C8-ED49-917C-65999EC5A1D9}" presName="imageAccentRepeatNode" presStyleLbl="alignNode1" presStyleIdx="2" presStyleCnt="9"/>
      <dgm:spPr/>
    </dgm:pt>
    <dgm:pt modelId="{F6ABA133-0851-934D-B918-DD46BDD7DBBC}" type="pres">
      <dgm:prSet presAssocID="{8499520B-A15B-D44A-9AC4-A4A0ADF1EE49}" presName="image_2" presStyleCnt="0"/>
      <dgm:spPr/>
    </dgm:pt>
    <dgm:pt modelId="{B51B4EA4-BB19-AA40-99FC-55C4A52D1EAF}" type="pres">
      <dgm:prSet presAssocID="{8499520B-A15B-D44A-9AC4-A4A0ADF1EE49}" presName="imageRepeatNode" presStyleLbl="fgImgPlace1" presStyleIdx="1" presStyleCnt="5" custScaleX="232539" custScaleY="229085" custLinFactX="-74555" custLinFactNeighborX="-100000" custLinFactNeighborY="7936"/>
      <dgm:spPr/>
    </dgm:pt>
    <dgm:pt modelId="{D5FF9B9F-067C-AF46-B4AA-2518F4C4A26B}" type="pres">
      <dgm:prSet presAssocID="{BABAC27A-B870-2741-B5F1-6EE37C59ACEF}" presName="image_accent_3" presStyleCnt="0"/>
      <dgm:spPr/>
    </dgm:pt>
    <dgm:pt modelId="{45578FA1-ACB3-8240-A26A-BA1C33241FFB}" type="pres">
      <dgm:prSet presAssocID="{BABAC27A-B870-2741-B5F1-6EE37C59ACEF}" presName="imageAccentRepeatNode" presStyleLbl="alignNode1" presStyleIdx="3" presStyleCnt="9"/>
      <dgm:spPr/>
    </dgm:pt>
    <dgm:pt modelId="{3E47A74B-F427-6D44-AC4A-82C1A2C63192}" type="pres">
      <dgm:prSet presAssocID="{BABAC27A-B870-2741-B5F1-6EE37C59ACEF}" presName="parent_text_3" presStyleLbl="revTx" presStyleIdx="2" presStyleCnt="5">
        <dgm:presLayoutVars>
          <dgm:chMax val="0"/>
          <dgm:chPref val="0"/>
          <dgm:bulletEnabled val="1"/>
        </dgm:presLayoutVars>
      </dgm:prSet>
      <dgm:spPr/>
    </dgm:pt>
    <dgm:pt modelId="{F3D81EEA-85A2-8147-90EB-E55619C3B4E5}" type="pres">
      <dgm:prSet presAssocID="{BABAC27A-B870-2741-B5F1-6EE37C59ACEF}" presName="accent_2" presStyleLbl="alignNode1" presStyleIdx="4" presStyleCnt="9"/>
      <dgm:spPr/>
    </dgm:pt>
    <dgm:pt modelId="{B66AB862-7985-564E-8AC2-3CDDFFE087FB}" type="pres">
      <dgm:prSet presAssocID="{BABAC27A-B870-2741-B5F1-6EE37C59ACEF}" presName="accent_3" presStyleLbl="alignNode1" presStyleIdx="5" presStyleCnt="9"/>
      <dgm:spPr/>
    </dgm:pt>
    <dgm:pt modelId="{189B8992-32FA-534C-B650-63B714535349}" type="pres">
      <dgm:prSet presAssocID="{6C8D0EA6-D6B5-9E49-A017-76E1A69370F4}" presName="image_3" presStyleCnt="0"/>
      <dgm:spPr/>
    </dgm:pt>
    <dgm:pt modelId="{488E72DB-38AA-E949-BFFE-256049FBB7EE}" type="pres">
      <dgm:prSet presAssocID="{6C8D0EA6-D6B5-9E49-A017-76E1A69370F4}" presName="imageRepeatNode" presStyleLbl="fgImgPlace1" presStyleIdx="2" presStyleCnt="5"/>
      <dgm:spPr/>
    </dgm:pt>
    <dgm:pt modelId="{0A5A6ECE-8534-F840-9954-36895694489D}" type="pres">
      <dgm:prSet presAssocID="{1902AD94-2BC6-BA42-9ACA-5E8857B94ECF}" presName="image_accent_4" presStyleCnt="0"/>
      <dgm:spPr/>
    </dgm:pt>
    <dgm:pt modelId="{14B153A4-EB56-E548-8B4E-7BCD33BB4609}" type="pres">
      <dgm:prSet presAssocID="{1902AD94-2BC6-BA42-9ACA-5E8857B94ECF}" presName="imageAccentRepeatNode" presStyleLbl="alignNode1" presStyleIdx="6" presStyleCnt="9"/>
      <dgm:spPr/>
    </dgm:pt>
    <dgm:pt modelId="{2711AEE2-8D15-0949-B1AD-8AB54037587E}" type="pres">
      <dgm:prSet presAssocID="{1902AD94-2BC6-BA42-9ACA-5E8857B94ECF}" presName="parent_text_4" presStyleLbl="revTx" presStyleIdx="3" presStyleCnt="5">
        <dgm:presLayoutVars>
          <dgm:chMax val="0"/>
          <dgm:chPref val="0"/>
          <dgm:bulletEnabled val="1"/>
        </dgm:presLayoutVars>
      </dgm:prSet>
      <dgm:spPr/>
    </dgm:pt>
    <dgm:pt modelId="{C36828E8-4C6D-194C-9C87-59EF2A0EDFBB}" type="pres">
      <dgm:prSet presAssocID="{1902AD94-2BC6-BA42-9ACA-5E8857B94ECF}" presName="accent_4" presStyleLbl="alignNode1" presStyleIdx="7" presStyleCnt="9"/>
      <dgm:spPr/>
    </dgm:pt>
    <dgm:pt modelId="{547E2AED-D332-FD43-B2DC-BB2CF2FB8CFD}" type="pres">
      <dgm:prSet presAssocID="{CE3C5F1C-6895-2C40-A42A-E63E9856C30F}" presName="image_4" presStyleCnt="0"/>
      <dgm:spPr/>
    </dgm:pt>
    <dgm:pt modelId="{A3C0A0B1-5B2B-BF44-B1A0-A03AD227142F}" type="pres">
      <dgm:prSet presAssocID="{CE3C5F1C-6895-2C40-A42A-E63E9856C30F}" presName="imageRepeatNode" presStyleLbl="fgImgPlace1" presStyleIdx="3" presStyleCnt="5" custScaleX="192142" custScaleY="144872"/>
      <dgm:spPr/>
    </dgm:pt>
    <dgm:pt modelId="{83B372A5-3EB4-0A48-99D9-104A61463A15}" type="pres">
      <dgm:prSet presAssocID="{43824460-9FF9-7B45-9F3C-4FA49DFC0108}" presName="image_accent_5" presStyleCnt="0"/>
      <dgm:spPr/>
    </dgm:pt>
    <dgm:pt modelId="{21509C73-0A24-C145-89BA-1F4FD7C96C9D}" type="pres">
      <dgm:prSet presAssocID="{43824460-9FF9-7B45-9F3C-4FA49DFC0108}" presName="imageAccentRepeatNode" presStyleLbl="alignNode1" presStyleIdx="8" presStyleCnt="9"/>
      <dgm:spPr/>
    </dgm:pt>
    <dgm:pt modelId="{62A7131A-13AA-7344-B451-AD8438B26503}" type="pres">
      <dgm:prSet presAssocID="{43824460-9FF9-7B45-9F3C-4FA49DFC0108}" presName="parent_text_5" presStyleLbl="revTx" presStyleIdx="4" presStyleCnt="5">
        <dgm:presLayoutVars>
          <dgm:chMax val="0"/>
          <dgm:chPref val="0"/>
          <dgm:bulletEnabled val="1"/>
        </dgm:presLayoutVars>
      </dgm:prSet>
      <dgm:spPr/>
    </dgm:pt>
    <dgm:pt modelId="{530FFDB3-BFE0-C448-8689-26C460F499C2}" type="pres">
      <dgm:prSet presAssocID="{07A6C0B8-0266-A14E-BF71-38A27CED62AD}" presName="image_5" presStyleCnt="0"/>
      <dgm:spPr/>
    </dgm:pt>
    <dgm:pt modelId="{2E69C856-710A-FA42-A720-FE84DEF99529}" type="pres">
      <dgm:prSet presAssocID="{07A6C0B8-0266-A14E-BF71-38A27CED62AD}" presName="imageRepeatNode" presStyleLbl="fgImgPlace1" presStyleIdx="4" presStyleCnt="5"/>
      <dgm:spPr/>
    </dgm:pt>
  </dgm:ptLst>
  <dgm:cxnLst>
    <dgm:cxn modelId="{53E4550F-7ED0-B24C-A2D6-C12FD7F1715E}" srcId="{4046DB6D-2DE1-414A-B3A0-761A7BFAF52F}" destId="{928F3E80-F666-634E-8EC2-BCD11DFE38CC}" srcOrd="0" destOrd="0" parTransId="{B9D6DAC5-02EC-9F4B-8401-E8CDC63E12E3}" sibTransId="{7D4A6903-8014-A142-AD06-4902DF556FEA}"/>
    <dgm:cxn modelId="{6D205E17-7A3D-0649-87D2-CC4D7E74A303}" srcId="{4046DB6D-2DE1-414A-B3A0-761A7BFAF52F}" destId="{43824460-9FF9-7B45-9F3C-4FA49DFC0108}" srcOrd="4" destOrd="0" parTransId="{50F8CF36-2237-6644-84CF-9ECCC7AF23F8}" sibTransId="{07A6C0B8-0266-A14E-BF71-38A27CED62AD}"/>
    <dgm:cxn modelId="{38983718-EA69-244C-883C-0AE858AAB0F5}" type="presOf" srcId="{928F3E80-F666-634E-8EC2-BCD11DFE38CC}" destId="{44A8438F-20C7-3E4C-BF36-CA416C6A96B5}" srcOrd="0" destOrd="0" presId="urn:microsoft.com/office/officeart/2008/layout/BubblePictureList"/>
    <dgm:cxn modelId="{DD300B22-ABE6-E649-8DCD-4A47408715F1}" srcId="{4046DB6D-2DE1-414A-B3A0-761A7BFAF52F}" destId="{1902AD94-2BC6-BA42-9ACA-5E8857B94ECF}" srcOrd="3" destOrd="0" parTransId="{4838E5CB-84DE-8A45-B366-C996BC1F260F}" sibTransId="{CE3C5F1C-6895-2C40-A42A-E63E9856C30F}"/>
    <dgm:cxn modelId="{4213512F-405F-0443-92FC-B20B03550C2D}" type="presOf" srcId="{7D4A6903-8014-A142-AD06-4902DF556FEA}" destId="{4460BA01-0008-864F-ABD5-36507DECFE63}" srcOrd="0" destOrd="0" presId="urn:microsoft.com/office/officeart/2008/layout/BubblePictureList"/>
    <dgm:cxn modelId="{A0E8AF5F-3911-F54B-9CE5-A62AE500480E}" srcId="{4046DB6D-2DE1-414A-B3A0-761A7BFAF52F}" destId="{5E666202-D1C8-ED49-917C-65999EC5A1D9}" srcOrd="1" destOrd="0" parTransId="{E0E3948C-E5EF-6C45-8389-36856CCFFA9B}" sibTransId="{8499520B-A15B-D44A-9AC4-A4A0ADF1EE49}"/>
    <dgm:cxn modelId="{E592D562-E6C2-FE45-8352-4941FEBED478}" type="presOf" srcId="{07A6C0B8-0266-A14E-BF71-38A27CED62AD}" destId="{2E69C856-710A-FA42-A720-FE84DEF99529}" srcOrd="0" destOrd="0" presId="urn:microsoft.com/office/officeart/2008/layout/BubblePictureList"/>
    <dgm:cxn modelId="{BD450663-0389-FE4A-AA13-22FCACB2D533}" type="presOf" srcId="{6C8D0EA6-D6B5-9E49-A017-76E1A69370F4}" destId="{488E72DB-38AA-E949-BFFE-256049FBB7EE}" srcOrd="0" destOrd="0" presId="urn:microsoft.com/office/officeart/2008/layout/BubblePictureList"/>
    <dgm:cxn modelId="{39BF3682-5342-1642-A3F3-6354FFEA2FC0}" type="presOf" srcId="{CE3C5F1C-6895-2C40-A42A-E63E9856C30F}" destId="{A3C0A0B1-5B2B-BF44-B1A0-A03AD227142F}" srcOrd="0" destOrd="0" presId="urn:microsoft.com/office/officeart/2008/layout/BubblePictureList"/>
    <dgm:cxn modelId="{19FF96C7-5A5D-AC45-86AA-6C43ABB6DE48}" type="presOf" srcId="{43824460-9FF9-7B45-9F3C-4FA49DFC0108}" destId="{62A7131A-13AA-7344-B451-AD8438B26503}" srcOrd="0" destOrd="0" presId="urn:microsoft.com/office/officeart/2008/layout/BubblePictureList"/>
    <dgm:cxn modelId="{88CB4FD0-31DE-F149-908D-3095FFAC78B4}" type="presOf" srcId="{5E666202-D1C8-ED49-917C-65999EC5A1D9}" destId="{47B3526D-7D9C-CD45-A521-AE0E4C0EE330}" srcOrd="0" destOrd="0" presId="urn:microsoft.com/office/officeart/2008/layout/BubblePictureList"/>
    <dgm:cxn modelId="{A13CA2DB-0E53-194A-8609-D2561C9E2710}" srcId="{4046DB6D-2DE1-414A-B3A0-761A7BFAF52F}" destId="{BABAC27A-B870-2741-B5F1-6EE37C59ACEF}" srcOrd="2" destOrd="0" parTransId="{C9519FB2-F1A8-7D44-B757-4C04ECA1C12A}" sibTransId="{6C8D0EA6-D6B5-9E49-A017-76E1A69370F4}"/>
    <dgm:cxn modelId="{A4776BE1-11A6-A94C-B572-C554BA41E796}" type="presOf" srcId="{4046DB6D-2DE1-414A-B3A0-761A7BFAF52F}" destId="{86E7A31F-41E0-1948-AF8D-59EA526DF457}" srcOrd="0" destOrd="0" presId="urn:microsoft.com/office/officeart/2008/layout/BubblePictureList"/>
    <dgm:cxn modelId="{A5F67BE6-1133-3F4B-9F57-EE0041132069}" type="presOf" srcId="{1902AD94-2BC6-BA42-9ACA-5E8857B94ECF}" destId="{2711AEE2-8D15-0949-B1AD-8AB54037587E}" srcOrd="0" destOrd="0" presId="urn:microsoft.com/office/officeart/2008/layout/BubblePictureList"/>
    <dgm:cxn modelId="{CBFB96EA-BC51-AD4E-9628-C591177A39C2}" type="presOf" srcId="{8499520B-A15B-D44A-9AC4-A4A0ADF1EE49}" destId="{B51B4EA4-BB19-AA40-99FC-55C4A52D1EAF}" srcOrd="0" destOrd="0" presId="urn:microsoft.com/office/officeart/2008/layout/BubblePictureList"/>
    <dgm:cxn modelId="{44F6A2FD-7BA1-2748-A6BA-DD846A1533EC}" type="presOf" srcId="{BABAC27A-B870-2741-B5F1-6EE37C59ACEF}" destId="{3E47A74B-F427-6D44-AC4A-82C1A2C63192}" srcOrd="0" destOrd="0" presId="urn:microsoft.com/office/officeart/2008/layout/BubblePictureList"/>
    <dgm:cxn modelId="{4CD6655E-D1A1-CD4F-9810-465C176438F8}" type="presParOf" srcId="{86E7A31F-41E0-1948-AF8D-59EA526DF457}" destId="{44A8438F-20C7-3E4C-BF36-CA416C6A96B5}" srcOrd="0" destOrd="0" presId="urn:microsoft.com/office/officeart/2008/layout/BubblePictureList"/>
    <dgm:cxn modelId="{6E5BDB13-A0D2-CF4F-A16F-6B68A3B7A106}" type="presParOf" srcId="{86E7A31F-41E0-1948-AF8D-59EA526DF457}" destId="{A9AA6231-142C-A841-9F7A-230F6CE8C569}" srcOrd="1" destOrd="0" presId="urn:microsoft.com/office/officeart/2008/layout/BubblePictureList"/>
    <dgm:cxn modelId="{F959E198-89D4-1141-88F3-B24043D13AC7}" type="presParOf" srcId="{A9AA6231-142C-A841-9F7A-230F6CE8C569}" destId="{9E9C5449-CE48-F740-8B57-0D65E66D77DB}" srcOrd="0" destOrd="0" presId="urn:microsoft.com/office/officeart/2008/layout/BubblePictureList"/>
    <dgm:cxn modelId="{68FD6A7E-A895-EE4A-809D-97E9F4EF3477}" type="presParOf" srcId="{86E7A31F-41E0-1948-AF8D-59EA526DF457}" destId="{10C73DB5-71F2-6146-A9DA-F6291E1F618E}" srcOrd="2" destOrd="0" presId="urn:microsoft.com/office/officeart/2008/layout/BubblePictureList"/>
    <dgm:cxn modelId="{95CC6A47-B6A2-1C45-98BD-8043075FCBF7}" type="presParOf" srcId="{86E7A31F-41E0-1948-AF8D-59EA526DF457}" destId="{F05B88BE-1F03-2144-AD45-F887D6309BAE}" srcOrd="3" destOrd="0" presId="urn:microsoft.com/office/officeart/2008/layout/BubblePictureList"/>
    <dgm:cxn modelId="{8474E51D-8351-9C45-B565-23E021FE6225}" type="presParOf" srcId="{F05B88BE-1F03-2144-AD45-F887D6309BAE}" destId="{4460BA01-0008-864F-ABD5-36507DECFE63}" srcOrd="0" destOrd="0" presId="urn:microsoft.com/office/officeart/2008/layout/BubblePictureList"/>
    <dgm:cxn modelId="{7A5DDCB5-7D82-EE4D-8A85-13EF58735067}" type="presParOf" srcId="{86E7A31F-41E0-1948-AF8D-59EA526DF457}" destId="{47B3526D-7D9C-CD45-A521-AE0E4C0EE330}" srcOrd="4" destOrd="0" presId="urn:microsoft.com/office/officeart/2008/layout/BubblePictureList"/>
    <dgm:cxn modelId="{A603C2D6-37EC-8D41-BC01-D246AF46C63F}" type="presParOf" srcId="{86E7A31F-41E0-1948-AF8D-59EA526DF457}" destId="{9862F8BF-A046-9144-A73D-326CE6CED4A2}" srcOrd="5" destOrd="0" presId="urn:microsoft.com/office/officeart/2008/layout/BubblePictureList"/>
    <dgm:cxn modelId="{56720D30-0367-5440-8085-9DCA56BA8CA8}" type="presParOf" srcId="{9862F8BF-A046-9144-A73D-326CE6CED4A2}" destId="{B6D4F48C-41FE-9B4B-95D2-67D101FE4851}" srcOrd="0" destOrd="0" presId="urn:microsoft.com/office/officeart/2008/layout/BubblePictureList"/>
    <dgm:cxn modelId="{44F46A3E-B76E-3E40-9ADF-ADF334C249AB}" type="presParOf" srcId="{86E7A31F-41E0-1948-AF8D-59EA526DF457}" destId="{F6ABA133-0851-934D-B918-DD46BDD7DBBC}" srcOrd="6" destOrd="0" presId="urn:microsoft.com/office/officeart/2008/layout/BubblePictureList"/>
    <dgm:cxn modelId="{1CCA72A5-C674-7B42-9977-860BB0C4DA50}" type="presParOf" srcId="{F6ABA133-0851-934D-B918-DD46BDD7DBBC}" destId="{B51B4EA4-BB19-AA40-99FC-55C4A52D1EAF}" srcOrd="0" destOrd="0" presId="urn:microsoft.com/office/officeart/2008/layout/BubblePictureList"/>
    <dgm:cxn modelId="{3019B91D-926D-C24B-92D0-F46978B4B9F6}" type="presParOf" srcId="{86E7A31F-41E0-1948-AF8D-59EA526DF457}" destId="{D5FF9B9F-067C-AF46-B4AA-2518F4C4A26B}" srcOrd="7" destOrd="0" presId="urn:microsoft.com/office/officeart/2008/layout/BubblePictureList"/>
    <dgm:cxn modelId="{D5523162-131C-FF42-9E99-88E067DC11F1}" type="presParOf" srcId="{D5FF9B9F-067C-AF46-B4AA-2518F4C4A26B}" destId="{45578FA1-ACB3-8240-A26A-BA1C33241FFB}" srcOrd="0" destOrd="0" presId="urn:microsoft.com/office/officeart/2008/layout/BubblePictureList"/>
    <dgm:cxn modelId="{5F6BAE79-DC98-DB40-940C-DCBB09D7CCC8}" type="presParOf" srcId="{86E7A31F-41E0-1948-AF8D-59EA526DF457}" destId="{3E47A74B-F427-6D44-AC4A-82C1A2C63192}" srcOrd="8" destOrd="0" presId="urn:microsoft.com/office/officeart/2008/layout/BubblePictureList"/>
    <dgm:cxn modelId="{D7DA1B89-E407-2B42-B641-AB7CEBCD9A61}" type="presParOf" srcId="{86E7A31F-41E0-1948-AF8D-59EA526DF457}" destId="{F3D81EEA-85A2-8147-90EB-E55619C3B4E5}" srcOrd="9" destOrd="0" presId="urn:microsoft.com/office/officeart/2008/layout/BubblePictureList"/>
    <dgm:cxn modelId="{2A145DE9-1D84-1D41-9B8E-BB567FE03BFF}" type="presParOf" srcId="{86E7A31F-41E0-1948-AF8D-59EA526DF457}" destId="{B66AB862-7985-564E-8AC2-3CDDFFE087FB}" srcOrd="10" destOrd="0" presId="urn:microsoft.com/office/officeart/2008/layout/BubblePictureList"/>
    <dgm:cxn modelId="{6307CA8E-6581-C64B-8EA0-5786725F2949}" type="presParOf" srcId="{86E7A31F-41E0-1948-AF8D-59EA526DF457}" destId="{189B8992-32FA-534C-B650-63B714535349}" srcOrd="11" destOrd="0" presId="urn:microsoft.com/office/officeart/2008/layout/BubblePictureList"/>
    <dgm:cxn modelId="{368D77C7-32CA-9F47-B4F5-A1C6924530F5}" type="presParOf" srcId="{189B8992-32FA-534C-B650-63B714535349}" destId="{488E72DB-38AA-E949-BFFE-256049FBB7EE}" srcOrd="0" destOrd="0" presId="urn:microsoft.com/office/officeart/2008/layout/BubblePictureList"/>
    <dgm:cxn modelId="{9C18C48D-D67F-2C4C-B2CB-A84045716B27}" type="presParOf" srcId="{86E7A31F-41E0-1948-AF8D-59EA526DF457}" destId="{0A5A6ECE-8534-F840-9954-36895694489D}" srcOrd="12" destOrd="0" presId="urn:microsoft.com/office/officeart/2008/layout/BubblePictureList"/>
    <dgm:cxn modelId="{A96A4329-BA95-BD4F-BE67-8BB3A27A5AEF}" type="presParOf" srcId="{0A5A6ECE-8534-F840-9954-36895694489D}" destId="{14B153A4-EB56-E548-8B4E-7BCD33BB4609}" srcOrd="0" destOrd="0" presId="urn:microsoft.com/office/officeart/2008/layout/BubblePictureList"/>
    <dgm:cxn modelId="{100C6B36-1724-DC47-ACA2-F84F03001342}" type="presParOf" srcId="{86E7A31F-41E0-1948-AF8D-59EA526DF457}" destId="{2711AEE2-8D15-0949-B1AD-8AB54037587E}" srcOrd="13" destOrd="0" presId="urn:microsoft.com/office/officeart/2008/layout/BubblePictureList"/>
    <dgm:cxn modelId="{9676A760-4DE5-3642-8976-707972B6C241}" type="presParOf" srcId="{86E7A31F-41E0-1948-AF8D-59EA526DF457}" destId="{C36828E8-4C6D-194C-9C87-59EF2A0EDFBB}" srcOrd="14" destOrd="0" presId="urn:microsoft.com/office/officeart/2008/layout/BubblePictureList"/>
    <dgm:cxn modelId="{BF470DCA-145E-E647-BC9C-E9D14854D42F}" type="presParOf" srcId="{86E7A31F-41E0-1948-AF8D-59EA526DF457}" destId="{547E2AED-D332-FD43-B2DC-BB2CF2FB8CFD}" srcOrd="15" destOrd="0" presId="urn:microsoft.com/office/officeart/2008/layout/BubblePictureList"/>
    <dgm:cxn modelId="{9F448ABF-D3B3-1049-8455-FB5EBC758A1D}" type="presParOf" srcId="{547E2AED-D332-FD43-B2DC-BB2CF2FB8CFD}" destId="{A3C0A0B1-5B2B-BF44-B1A0-A03AD227142F}" srcOrd="0" destOrd="0" presId="urn:microsoft.com/office/officeart/2008/layout/BubblePictureList"/>
    <dgm:cxn modelId="{57C49BCE-FC9C-7944-BA4D-A670A4A32570}" type="presParOf" srcId="{86E7A31F-41E0-1948-AF8D-59EA526DF457}" destId="{83B372A5-3EB4-0A48-99D9-104A61463A15}" srcOrd="16" destOrd="0" presId="urn:microsoft.com/office/officeart/2008/layout/BubblePictureList"/>
    <dgm:cxn modelId="{B741D2CB-3475-004D-A71F-336EB3FB46F8}" type="presParOf" srcId="{83B372A5-3EB4-0A48-99D9-104A61463A15}" destId="{21509C73-0A24-C145-89BA-1F4FD7C96C9D}" srcOrd="0" destOrd="0" presId="urn:microsoft.com/office/officeart/2008/layout/BubblePictureList"/>
    <dgm:cxn modelId="{BA71BC79-BEBB-284B-9C2A-1BCFC05270DD}" type="presParOf" srcId="{86E7A31F-41E0-1948-AF8D-59EA526DF457}" destId="{62A7131A-13AA-7344-B451-AD8438B26503}" srcOrd="17" destOrd="0" presId="urn:microsoft.com/office/officeart/2008/layout/BubblePictureList"/>
    <dgm:cxn modelId="{8F35EBEF-F20B-684B-9CDE-63E78E28C677}" type="presParOf" srcId="{86E7A31F-41E0-1948-AF8D-59EA526DF457}" destId="{530FFDB3-BFE0-C448-8689-26C460F499C2}" srcOrd="18" destOrd="0" presId="urn:microsoft.com/office/officeart/2008/layout/BubblePictureList"/>
    <dgm:cxn modelId="{2AA1160F-55F9-2149-9994-38464416C69D}" type="presParOf" srcId="{530FFDB3-BFE0-C448-8689-26C460F499C2}" destId="{2E69C856-710A-FA42-A720-FE84DEF99529}" srcOrd="0" destOrd="0" presId="urn:microsoft.com/office/officeart/2008/layout/Bubble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55D6D7-5BBB-844B-92D6-8AEB78C57487}" type="doc">
      <dgm:prSet loTypeId="urn:microsoft.com/office/officeart/2005/8/layout/arrow3" loCatId="" qsTypeId="urn:microsoft.com/office/officeart/2005/8/quickstyle/simple4" qsCatId="simple" csTypeId="urn:microsoft.com/office/officeart/2005/8/colors/accent1_2" csCatId="accent1" phldr="1"/>
      <dgm:spPr/>
      <dgm:t>
        <a:bodyPr/>
        <a:lstStyle/>
        <a:p>
          <a:endParaRPr lang="en-US"/>
        </a:p>
      </dgm:t>
    </dgm:pt>
    <dgm:pt modelId="{2FBBA4F0-4E59-B24B-94D8-60739C3362D6}">
      <dgm:prSet phldrT="[Text]"/>
      <dgm:spPr/>
      <dgm:t>
        <a:bodyPr/>
        <a:lstStyle/>
        <a:p>
          <a:r>
            <a:rPr lang="en-US" err="1"/>
            <a:t>Trinal</a:t>
          </a:r>
          <a:r>
            <a:rPr lang="en-US"/>
            <a:t> Method (theory, practice, art)</a:t>
          </a:r>
        </a:p>
      </dgm:t>
    </dgm:pt>
    <dgm:pt modelId="{99A8D4C1-37A7-A245-8A51-7802FF0ED54A}" type="parTrans" cxnId="{71B91802-BB89-2247-BE9D-0909C33D233F}">
      <dgm:prSet/>
      <dgm:spPr/>
      <dgm:t>
        <a:bodyPr/>
        <a:lstStyle/>
        <a:p>
          <a:endParaRPr lang="en-US"/>
        </a:p>
      </dgm:t>
    </dgm:pt>
    <dgm:pt modelId="{3A74DEE0-8ABD-874E-9BAB-495BA9189587}" type="sibTrans" cxnId="{71B91802-BB89-2247-BE9D-0909C33D233F}">
      <dgm:prSet/>
      <dgm:spPr/>
      <dgm:t>
        <a:bodyPr/>
        <a:lstStyle/>
        <a:p>
          <a:endParaRPr lang="en-US"/>
        </a:p>
      </dgm:t>
    </dgm:pt>
    <dgm:pt modelId="{11B71E1C-3FF1-5F42-9851-5837FB7EDB7A}">
      <dgm:prSet phldrT="[Text]"/>
      <dgm:spPr/>
      <dgm:t>
        <a:bodyPr/>
        <a:lstStyle/>
        <a:p>
          <a:r>
            <a:rPr lang="en-US"/>
            <a:t>Place and Train</a:t>
          </a:r>
        </a:p>
      </dgm:t>
    </dgm:pt>
    <dgm:pt modelId="{8C92587C-EF58-E045-B3CB-B78DD360B8AF}" type="parTrans" cxnId="{4E73DE50-D79F-FD4D-A8D4-D001C8A735A6}">
      <dgm:prSet/>
      <dgm:spPr/>
      <dgm:t>
        <a:bodyPr/>
        <a:lstStyle/>
        <a:p>
          <a:endParaRPr lang="en-US"/>
        </a:p>
      </dgm:t>
    </dgm:pt>
    <dgm:pt modelId="{1A890946-BC55-6D4E-8219-137B8F224DE4}" type="sibTrans" cxnId="{4E73DE50-D79F-FD4D-A8D4-D001C8A735A6}">
      <dgm:prSet/>
      <dgm:spPr/>
      <dgm:t>
        <a:bodyPr/>
        <a:lstStyle/>
        <a:p>
          <a:endParaRPr lang="en-US"/>
        </a:p>
      </dgm:t>
    </dgm:pt>
    <dgm:pt modelId="{2F3892A3-A32D-CA4F-B3FE-0EC28D381170}" type="pres">
      <dgm:prSet presAssocID="{2C55D6D7-5BBB-844B-92D6-8AEB78C57487}" presName="compositeShape" presStyleCnt="0">
        <dgm:presLayoutVars>
          <dgm:chMax val="2"/>
          <dgm:dir/>
          <dgm:resizeHandles val="exact"/>
        </dgm:presLayoutVars>
      </dgm:prSet>
      <dgm:spPr/>
    </dgm:pt>
    <dgm:pt modelId="{B5FBEF42-9404-1746-B877-5A096A40EA1A}" type="pres">
      <dgm:prSet presAssocID="{2C55D6D7-5BBB-844B-92D6-8AEB78C57487}" presName="divider" presStyleLbl="fgShp" presStyleIdx="0" presStyleCnt="1"/>
      <dgm:spPr/>
    </dgm:pt>
    <dgm:pt modelId="{C1DFCAD0-F2F7-4644-8D64-5B18D1B954A0}" type="pres">
      <dgm:prSet presAssocID="{2FBBA4F0-4E59-B24B-94D8-60739C3362D6}" presName="downArrow" presStyleLbl="node1" presStyleIdx="0" presStyleCnt="2"/>
      <dgm:spPr/>
    </dgm:pt>
    <dgm:pt modelId="{246E7E33-1F05-D742-8AF3-D0792FADD8CB}" type="pres">
      <dgm:prSet presAssocID="{2FBBA4F0-4E59-B24B-94D8-60739C3362D6}" presName="downArrowText" presStyleLbl="revTx" presStyleIdx="0" presStyleCnt="2">
        <dgm:presLayoutVars>
          <dgm:bulletEnabled val="1"/>
        </dgm:presLayoutVars>
      </dgm:prSet>
      <dgm:spPr/>
    </dgm:pt>
    <dgm:pt modelId="{8A995699-8497-1348-A0DC-3F390D284A84}" type="pres">
      <dgm:prSet presAssocID="{11B71E1C-3FF1-5F42-9851-5837FB7EDB7A}" presName="upArrow" presStyleLbl="node1" presStyleIdx="1" presStyleCnt="2"/>
      <dgm:spPr/>
    </dgm:pt>
    <dgm:pt modelId="{A2704A42-1261-6649-9BCF-CBE2460040D2}" type="pres">
      <dgm:prSet presAssocID="{11B71E1C-3FF1-5F42-9851-5837FB7EDB7A}" presName="upArrowText" presStyleLbl="revTx" presStyleIdx="1" presStyleCnt="2">
        <dgm:presLayoutVars>
          <dgm:bulletEnabled val="1"/>
        </dgm:presLayoutVars>
      </dgm:prSet>
      <dgm:spPr/>
    </dgm:pt>
  </dgm:ptLst>
  <dgm:cxnLst>
    <dgm:cxn modelId="{71B91802-BB89-2247-BE9D-0909C33D233F}" srcId="{2C55D6D7-5BBB-844B-92D6-8AEB78C57487}" destId="{2FBBA4F0-4E59-B24B-94D8-60739C3362D6}" srcOrd="0" destOrd="0" parTransId="{99A8D4C1-37A7-A245-8A51-7802FF0ED54A}" sibTransId="{3A74DEE0-8ABD-874E-9BAB-495BA9189587}"/>
    <dgm:cxn modelId="{D8F79B1A-E715-2E41-8D39-D16B55157369}" type="presOf" srcId="{2C55D6D7-5BBB-844B-92D6-8AEB78C57487}" destId="{2F3892A3-A32D-CA4F-B3FE-0EC28D381170}" srcOrd="0" destOrd="0" presId="urn:microsoft.com/office/officeart/2005/8/layout/arrow3"/>
    <dgm:cxn modelId="{4E73DE50-D79F-FD4D-A8D4-D001C8A735A6}" srcId="{2C55D6D7-5BBB-844B-92D6-8AEB78C57487}" destId="{11B71E1C-3FF1-5F42-9851-5837FB7EDB7A}" srcOrd="1" destOrd="0" parTransId="{8C92587C-EF58-E045-B3CB-B78DD360B8AF}" sibTransId="{1A890946-BC55-6D4E-8219-137B8F224DE4}"/>
    <dgm:cxn modelId="{440C3C95-AA40-134A-B837-13894C629AB7}" type="presOf" srcId="{11B71E1C-3FF1-5F42-9851-5837FB7EDB7A}" destId="{A2704A42-1261-6649-9BCF-CBE2460040D2}" srcOrd="0" destOrd="0" presId="urn:microsoft.com/office/officeart/2005/8/layout/arrow3"/>
    <dgm:cxn modelId="{5BF58BBA-7B47-5041-BFFF-71C8C3D03C6F}" type="presOf" srcId="{2FBBA4F0-4E59-B24B-94D8-60739C3362D6}" destId="{246E7E33-1F05-D742-8AF3-D0792FADD8CB}" srcOrd="0" destOrd="0" presId="urn:microsoft.com/office/officeart/2005/8/layout/arrow3"/>
    <dgm:cxn modelId="{ACF83357-72F0-EC4D-A82F-74FD4269E9C1}" type="presParOf" srcId="{2F3892A3-A32D-CA4F-B3FE-0EC28D381170}" destId="{B5FBEF42-9404-1746-B877-5A096A40EA1A}" srcOrd="0" destOrd="0" presId="urn:microsoft.com/office/officeart/2005/8/layout/arrow3"/>
    <dgm:cxn modelId="{D8B246F5-51EE-D842-8C45-2620AE223099}" type="presParOf" srcId="{2F3892A3-A32D-CA4F-B3FE-0EC28D381170}" destId="{C1DFCAD0-F2F7-4644-8D64-5B18D1B954A0}" srcOrd="1" destOrd="0" presId="urn:microsoft.com/office/officeart/2005/8/layout/arrow3"/>
    <dgm:cxn modelId="{6719D416-C39D-7346-9445-0854D27C7EF1}" type="presParOf" srcId="{2F3892A3-A32D-CA4F-B3FE-0EC28D381170}" destId="{246E7E33-1F05-D742-8AF3-D0792FADD8CB}" srcOrd="2" destOrd="0" presId="urn:microsoft.com/office/officeart/2005/8/layout/arrow3"/>
    <dgm:cxn modelId="{CB7A57BC-7EC2-C744-930C-C496A8C946B1}" type="presParOf" srcId="{2F3892A3-A32D-CA4F-B3FE-0EC28D381170}" destId="{8A995699-8497-1348-A0DC-3F390D284A84}" srcOrd="3" destOrd="0" presId="urn:microsoft.com/office/officeart/2005/8/layout/arrow3"/>
    <dgm:cxn modelId="{A0772FE1-D6A6-6A43-9B50-7B255194A39B}" type="presParOf" srcId="{2F3892A3-A32D-CA4F-B3FE-0EC28D381170}" destId="{A2704A42-1261-6649-9BCF-CBE2460040D2}"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C6DD9E-34D0-0447-8CDD-361E3D07E086}" type="doc">
      <dgm:prSet loTypeId="urn:microsoft.com/office/officeart/2005/8/layout/pyramid1" loCatId="" qsTypeId="urn:microsoft.com/office/officeart/2005/8/quickstyle/3d1" qsCatId="3D" csTypeId="urn:microsoft.com/office/officeart/2005/8/colors/accent1_2" csCatId="accent1" phldr="1"/>
      <dgm:spPr/>
      <dgm:t>
        <a:bodyPr/>
        <a:lstStyle/>
        <a:p>
          <a:endParaRPr lang="en-US"/>
        </a:p>
      </dgm:t>
    </dgm:pt>
    <dgm:pt modelId="{7688F26B-FE46-054A-9EE2-A28695DF8332}">
      <dgm:prSet phldrT="[Text]"/>
      <dgm:spPr/>
      <dgm:t>
        <a:bodyPr/>
        <a:lstStyle/>
        <a:p>
          <a:r>
            <a:rPr lang="en-US" dirty="0"/>
            <a:t>University (ADS)</a:t>
          </a:r>
        </a:p>
      </dgm:t>
    </dgm:pt>
    <dgm:pt modelId="{84F812BB-5B3B-0046-B3A7-E3B308E73E83}" type="parTrans" cxnId="{99EDAC0C-01BF-4343-97B4-F0991D6406A5}">
      <dgm:prSet/>
      <dgm:spPr/>
      <dgm:t>
        <a:bodyPr/>
        <a:lstStyle/>
        <a:p>
          <a:endParaRPr lang="en-US"/>
        </a:p>
      </dgm:t>
    </dgm:pt>
    <dgm:pt modelId="{73747F9A-63FF-EF44-9E67-C6FE3ED78269}" type="sibTrans" cxnId="{99EDAC0C-01BF-4343-97B4-F0991D6406A5}">
      <dgm:prSet/>
      <dgm:spPr/>
      <dgm:t>
        <a:bodyPr/>
        <a:lstStyle/>
        <a:p>
          <a:endParaRPr lang="en-US"/>
        </a:p>
      </dgm:t>
    </dgm:pt>
    <dgm:pt modelId="{292F71DD-9815-CD42-BAFF-035135AEF315}">
      <dgm:prSet phldrT="[Text]"/>
      <dgm:spPr/>
      <dgm:t>
        <a:bodyPr/>
        <a:lstStyle/>
        <a:p>
          <a:r>
            <a:rPr lang="en-US" dirty="0"/>
            <a:t>Laboratories (WEIS)</a:t>
          </a:r>
        </a:p>
      </dgm:t>
    </dgm:pt>
    <dgm:pt modelId="{77CB25B6-8E16-BB46-8C7B-058C687B0FE4}" type="parTrans" cxnId="{465748A7-809A-FC4D-8B5E-CEDC9087FC4F}">
      <dgm:prSet/>
      <dgm:spPr/>
      <dgm:t>
        <a:bodyPr/>
        <a:lstStyle/>
        <a:p>
          <a:endParaRPr lang="en-US"/>
        </a:p>
      </dgm:t>
    </dgm:pt>
    <dgm:pt modelId="{0D86F262-301F-404A-88E4-C38CD220444D}" type="sibTrans" cxnId="{465748A7-809A-FC4D-8B5E-CEDC9087FC4F}">
      <dgm:prSet/>
      <dgm:spPr/>
      <dgm:t>
        <a:bodyPr/>
        <a:lstStyle/>
        <a:p>
          <a:endParaRPr lang="en-US"/>
        </a:p>
      </dgm:t>
    </dgm:pt>
    <dgm:pt modelId="{E58FA960-AC29-7749-BC79-88B1F8471939}">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Individual (COPM)</a:t>
          </a:r>
        </a:p>
        <a:p>
          <a:pPr marL="0" lvl="0" defTabSz="1466850">
            <a:lnSpc>
              <a:spcPct val="90000"/>
            </a:lnSpc>
            <a:spcBef>
              <a:spcPct val="0"/>
            </a:spcBef>
            <a:spcAft>
              <a:spcPct val="35000"/>
            </a:spcAft>
            <a:buNone/>
          </a:pPr>
          <a:endParaRPr lang="en-US" dirty="0"/>
        </a:p>
      </dgm:t>
    </dgm:pt>
    <dgm:pt modelId="{4A5C32A9-FC5B-FA49-89EC-DBCEF470FA5F}" type="parTrans" cxnId="{8479B638-E18C-9043-8069-77E6713C1F38}">
      <dgm:prSet/>
      <dgm:spPr/>
      <dgm:t>
        <a:bodyPr/>
        <a:lstStyle/>
        <a:p>
          <a:endParaRPr lang="en-US"/>
        </a:p>
      </dgm:t>
    </dgm:pt>
    <dgm:pt modelId="{A1B0131A-CF0E-B64B-90D6-90B9830BCE9B}" type="sibTrans" cxnId="{8479B638-E18C-9043-8069-77E6713C1F38}">
      <dgm:prSet/>
      <dgm:spPr/>
      <dgm:t>
        <a:bodyPr/>
        <a:lstStyle/>
        <a:p>
          <a:endParaRPr lang="en-US"/>
        </a:p>
      </dgm:t>
    </dgm:pt>
    <dgm:pt modelId="{B206960C-E7C8-8349-977D-D3DCCE1F0F8C}" type="pres">
      <dgm:prSet presAssocID="{0DC6DD9E-34D0-0447-8CDD-361E3D07E086}" presName="Name0" presStyleCnt="0">
        <dgm:presLayoutVars>
          <dgm:dir/>
          <dgm:animLvl val="lvl"/>
          <dgm:resizeHandles val="exact"/>
        </dgm:presLayoutVars>
      </dgm:prSet>
      <dgm:spPr/>
    </dgm:pt>
    <dgm:pt modelId="{44AB4DBF-67FF-1844-BE0A-FE4D2F5F8A0A}" type="pres">
      <dgm:prSet presAssocID="{7688F26B-FE46-054A-9EE2-A28695DF8332}" presName="Name8" presStyleCnt="0"/>
      <dgm:spPr/>
    </dgm:pt>
    <dgm:pt modelId="{9FEBD7E1-C627-174D-B8A2-CA6AFC713E24}" type="pres">
      <dgm:prSet presAssocID="{7688F26B-FE46-054A-9EE2-A28695DF8332}" presName="level" presStyleLbl="node1" presStyleIdx="0" presStyleCnt="3">
        <dgm:presLayoutVars>
          <dgm:chMax val="1"/>
          <dgm:bulletEnabled val="1"/>
        </dgm:presLayoutVars>
      </dgm:prSet>
      <dgm:spPr/>
    </dgm:pt>
    <dgm:pt modelId="{3DD3DC69-FCFD-1B4F-93C0-69C47C802A21}" type="pres">
      <dgm:prSet presAssocID="{7688F26B-FE46-054A-9EE2-A28695DF8332}" presName="levelTx" presStyleLbl="revTx" presStyleIdx="0" presStyleCnt="0">
        <dgm:presLayoutVars>
          <dgm:chMax val="1"/>
          <dgm:bulletEnabled val="1"/>
        </dgm:presLayoutVars>
      </dgm:prSet>
      <dgm:spPr/>
    </dgm:pt>
    <dgm:pt modelId="{7BEEF108-547B-3441-B196-C50A2A2DC02B}" type="pres">
      <dgm:prSet presAssocID="{292F71DD-9815-CD42-BAFF-035135AEF315}" presName="Name8" presStyleCnt="0"/>
      <dgm:spPr/>
    </dgm:pt>
    <dgm:pt modelId="{00508DC3-C3EF-C943-93EE-BE2B73F55E5D}" type="pres">
      <dgm:prSet presAssocID="{292F71DD-9815-CD42-BAFF-035135AEF315}" presName="level" presStyleLbl="node1" presStyleIdx="1" presStyleCnt="3">
        <dgm:presLayoutVars>
          <dgm:chMax val="1"/>
          <dgm:bulletEnabled val="1"/>
        </dgm:presLayoutVars>
      </dgm:prSet>
      <dgm:spPr/>
    </dgm:pt>
    <dgm:pt modelId="{9F3C0C85-BEEA-0C4A-8901-26A63355B3C7}" type="pres">
      <dgm:prSet presAssocID="{292F71DD-9815-CD42-BAFF-035135AEF315}" presName="levelTx" presStyleLbl="revTx" presStyleIdx="0" presStyleCnt="0">
        <dgm:presLayoutVars>
          <dgm:chMax val="1"/>
          <dgm:bulletEnabled val="1"/>
        </dgm:presLayoutVars>
      </dgm:prSet>
      <dgm:spPr/>
    </dgm:pt>
    <dgm:pt modelId="{318CE76D-12C0-9241-8BDC-49CFCABFED76}" type="pres">
      <dgm:prSet presAssocID="{E58FA960-AC29-7749-BC79-88B1F8471939}" presName="Name8" presStyleCnt="0"/>
      <dgm:spPr/>
    </dgm:pt>
    <dgm:pt modelId="{03E0C3D5-E2BC-F04F-B490-6171180B194F}" type="pres">
      <dgm:prSet presAssocID="{E58FA960-AC29-7749-BC79-88B1F8471939}" presName="level" presStyleLbl="node1" presStyleIdx="2" presStyleCnt="3">
        <dgm:presLayoutVars>
          <dgm:chMax val="1"/>
          <dgm:bulletEnabled val="1"/>
        </dgm:presLayoutVars>
      </dgm:prSet>
      <dgm:spPr/>
    </dgm:pt>
    <dgm:pt modelId="{640CA146-999D-3148-B82A-5C3102472CE2}" type="pres">
      <dgm:prSet presAssocID="{E58FA960-AC29-7749-BC79-88B1F8471939}" presName="levelTx" presStyleLbl="revTx" presStyleIdx="0" presStyleCnt="0">
        <dgm:presLayoutVars>
          <dgm:chMax val="1"/>
          <dgm:bulletEnabled val="1"/>
        </dgm:presLayoutVars>
      </dgm:prSet>
      <dgm:spPr/>
    </dgm:pt>
  </dgm:ptLst>
  <dgm:cxnLst>
    <dgm:cxn modelId="{99EDAC0C-01BF-4343-97B4-F0991D6406A5}" srcId="{0DC6DD9E-34D0-0447-8CDD-361E3D07E086}" destId="{7688F26B-FE46-054A-9EE2-A28695DF8332}" srcOrd="0" destOrd="0" parTransId="{84F812BB-5B3B-0046-B3A7-E3B308E73E83}" sibTransId="{73747F9A-63FF-EF44-9E67-C6FE3ED78269}"/>
    <dgm:cxn modelId="{13C4580F-D4F1-D248-9488-C1AD0A9DB298}" type="presOf" srcId="{7688F26B-FE46-054A-9EE2-A28695DF8332}" destId="{3DD3DC69-FCFD-1B4F-93C0-69C47C802A21}" srcOrd="1" destOrd="0" presId="urn:microsoft.com/office/officeart/2005/8/layout/pyramid1"/>
    <dgm:cxn modelId="{4F01A229-DD7E-4641-9F81-5040628B0B4B}" type="presOf" srcId="{292F71DD-9815-CD42-BAFF-035135AEF315}" destId="{9F3C0C85-BEEA-0C4A-8901-26A63355B3C7}" srcOrd="1" destOrd="0" presId="urn:microsoft.com/office/officeart/2005/8/layout/pyramid1"/>
    <dgm:cxn modelId="{8479B638-E18C-9043-8069-77E6713C1F38}" srcId="{0DC6DD9E-34D0-0447-8CDD-361E3D07E086}" destId="{E58FA960-AC29-7749-BC79-88B1F8471939}" srcOrd="2" destOrd="0" parTransId="{4A5C32A9-FC5B-FA49-89EC-DBCEF470FA5F}" sibTransId="{A1B0131A-CF0E-B64B-90D6-90B9830BCE9B}"/>
    <dgm:cxn modelId="{ED6D7943-C198-C841-ACAB-5E9BA663FA81}" type="presOf" srcId="{E58FA960-AC29-7749-BC79-88B1F8471939}" destId="{03E0C3D5-E2BC-F04F-B490-6171180B194F}" srcOrd="0" destOrd="0" presId="urn:microsoft.com/office/officeart/2005/8/layout/pyramid1"/>
    <dgm:cxn modelId="{E61FF76B-E80B-8949-BCAC-AC7533E6071E}" type="presOf" srcId="{7688F26B-FE46-054A-9EE2-A28695DF8332}" destId="{9FEBD7E1-C627-174D-B8A2-CA6AFC713E24}" srcOrd="0" destOrd="0" presId="urn:microsoft.com/office/officeart/2005/8/layout/pyramid1"/>
    <dgm:cxn modelId="{48F49075-C62A-C846-AA9E-54FA5CF880F2}" type="presOf" srcId="{292F71DD-9815-CD42-BAFF-035135AEF315}" destId="{00508DC3-C3EF-C943-93EE-BE2B73F55E5D}" srcOrd="0" destOrd="0" presId="urn:microsoft.com/office/officeart/2005/8/layout/pyramid1"/>
    <dgm:cxn modelId="{B20BD290-8C57-3443-B741-397124126DD9}" type="presOf" srcId="{E58FA960-AC29-7749-BC79-88B1F8471939}" destId="{640CA146-999D-3148-B82A-5C3102472CE2}" srcOrd="1" destOrd="0" presId="urn:microsoft.com/office/officeart/2005/8/layout/pyramid1"/>
    <dgm:cxn modelId="{465748A7-809A-FC4D-8B5E-CEDC9087FC4F}" srcId="{0DC6DD9E-34D0-0447-8CDD-361E3D07E086}" destId="{292F71DD-9815-CD42-BAFF-035135AEF315}" srcOrd="1" destOrd="0" parTransId="{77CB25B6-8E16-BB46-8C7B-058C687B0FE4}" sibTransId="{0D86F262-301F-404A-88E4-C38CD220444D}"/>
    <dgm:cxn modelId="{A93B30C1-8061-EE4D-820E-D24186EF7813}" type="presOf" srcId="{0DC6DD9E-34D0-0447-8CDD-361E3D07E086}" destId="{B206960C-E7C8-8349-977D-D3DCCE1F0F8C}" srcOrd="0" destOrd="0" presId="urn:microsoft.com/office/officeart/2005/8/layout/pyramid1"/>
    <dgm:cxn modelId="{F259DFEC-32E4-F643-8188-AFCD6F958A26}" type="presParOf" srcId="{B206960C-E7C8-8349-977D-D3DCCE1F0F8C}" destId="{44AB4DBF-67FF-1844-BE0A-FE4D2F5F8A0A}" srcOrd="0" destOrd="0" presId="urn:microsoft.com/office/officeart/2005/8/layout/pyramid1"/>
    <dgm:cxn modelId="{3D8D7F38-02E8-AF47-9C58-1835144BA5C6}" type="presParOf" srcId="{44AB4DBF-67FF-1844-BE0A-FE4D2F5F8A0A}" destId="{9FEBD7E1-C627-174D-B8A2-CA6AFC713E24}" srcOrd="0" destOrd="0" presId="urn:microsoft.com/office/officeart/2005/8/layout/pyramid1"/>
    <dgm:cxn modelId="{0E1FFA0E-A168-4E4D-B153-D399789EB8FA}" type="presParOf" srcId="{44AB4DBF-67FF-1844-BE0A-FE4D2F5F8A0A}" destId="{3DD3DC69-FCFD-1B4F-93C0-69C47C802A21}" srcOrd="1" destOrd="0" presId="urn:microsoft.com/office/officeart/2005/8/layout/pyramid1"/>
    <dgm:cxn modelId="{21B920A8-98C9-5144-B614-ABA757E8B169}" type="presParOf" srcId="{B206960C-E7C8-8349-977D-D3DCCE1F0F8C}" destId="{7BEEF108-547B-3441-B196-C50A2A2DC02B}" srcOrd="1" destOrd="0" presId="urn:microsoft.com/office/officeart/2005/8/layout/pyramid1"/>
    <dgm:cxn modelId="{9713D0C5-EC7D-1F46-9F80-207F9CF1032D}" type="presParOf" srcId="{7BEEF108-547B-3441-B196-C50A2A2DC02B}" destId="{00508DC3-C3EF-C943-93EE-BE2B73F55E5D}" srcOrd="0" destOrd="0" presId="urn:microsoft.com/office/officeart/2005/8/layout/pyramid1"/>
    <dgm:cxn modelId="{5BE0FAEA-6BE0-1942-B697-7544C6D3F9DA}" type="presParOf" srcId="{7BEEF108-547B-3441-B196-C50A2A2DC02B}" destId="{9F3C0C85-BEEA-0C4A-8901-26A63355B3C7}" srcOrd="1" destOrd="0" presId="urn:microsoft.com/office/officeart/2005/8/layout/pyramid1"/>
    <dgm:cxn modelId="{E7829DEF-230B-3B44-AF98-1DC128F5ED32}" type="presParOf" srcId="{B206960C-E7C8-8349-977D-D3DCCE1F0F8C}" destId="{318CE76D-12C0-9241-8BDC-49CFCABFED76}" srcOrd="2" destOrd="0" presId="urn:microsoft.com/office/officeart/2005/8/layout/pyramid1"/>
    <dgm:cxn modelId="{344EF5A8-1703-C744-93EE-2BAED8B1D447}" type="presParOf" srcId="{318CE76D-12C0-9241-8BDC-49CFCABFED76}" destId="{03E0C3D5-E2BC-F04F-B490-6171180B194F}" srcOrd="0" destOrd="0" presId="urn:microsoft.com/office/officeart/2005/8/layout/pyramid1"/>
    <dgm:cxn modelId="{1553C6BD-17EF-E646-B9AB-E6223BA7C6F0}" type="presParOf" srcId="{318CE76D-12C0-9241-8BDC-49CFCABFED76}" destId="{640CA146-999D-3148-B82A-5C3102472CE2}"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9C5449-CE48-F740-8B57-0D65E66D77DB}">
      <dsp:nvSpPr>
        <dsp:cNvPr id="0" name=""/>
        <dsp:cNvSpPr/>
      </dsp:nvSpPr>
      <dsp:spPr>
        <a:xfrm>
          <a:off x="1413052" y="2624778"/>
          <a:ext cx="1428902" cy="1428977"/>
        </a:xfrm>
        <a:prstGeom prst="ellipse">
          <a:avLst/>
        </a:prstGeom>
        <a:gradFill rotWithShape="0">
          <a:gsLst>
            <a:gs pos="0">
              <a:schemeClr val="accent1">
                <a:hueOff val="0"/>
                <a:satOff val="0"/>
                <a:lumOff val="0"/>
                <a:alphaOff val="0"/>
                <a:tint val="90000"/>
                <a:shade val="100000"/>
                <a:alpha val="85000"/>
                <a:satMod val="150000"/>
              </a:schemeClr>
            </a:gs>
            <a:gs pos="33000">
              <a:schemeClr val="accent1">
                <a:hueOff val="0"/>
                <a:satOff val="0"/>
                <a:lumOff val="0"/>
                <a:alphaOff val="0"/>
                <a:tint val="90000"/>
                <a:shade val="100000"/>
                <a:alpha val="95000"/>
                <a:satMod val="130000"/>
              </a:schemeClr>
            </a:gs>
            <a:gs pos="67000">
              <a:schemeClr val="accent1">
                <a:hueOff val="0"/>
                <a:satOff val="0"/>
                <a:lumOff val="0"/>
                <a:alphaOff val="0"/>
                <a:shade val="70000"/>
                <a:satMod val="135000"/>
              </a:schemeClr>
            </a:gs>
            <a:gs pos="100000">
              <a:schemeClr val="accent1">
                <a:hueOff val="0"/>
                <a:satOff val="0"/>
                <a:lumOff val="0"/>
                <a:alphaOff val="0"/>
                <a:shade val="50000"/>
                <a:satMod val="135000"/>
              </a:schemeClr>
            </a:gs>
          </a:gsLst>
          <a:lin ang="13200000" scaled="1"/>
        </a:gradFill>
        <a:ln w="12700" cap="flat" cmpd="sng" algn="ctr">
          <a:solidFill>
            <a:schemeClr val="accent1">
              <a:hueOff val="0"/>
              <a:satOff val="0"/>
              <a:lumOff val="0"/>
              <a:alphaOff val="0"/>
            </a:schemeClr>
          </a:solidFill>
          <a:prstDash val="solid"/>
        </a:ln>
        <a:effectLst/>
        <a:scene3d>
          <a:camera prst="orthographicFront">
            <a:rot lat="0" lon="0" rev="0"/>
          </a:camera>
          <a:lightRig rig="twoPt" dir="tl"/>
        </a:scene3d>
        <a:sp3d extrusionH="12700" prstMaterial="softEdge">
          <a:bevelT w="25400" h="50800"/>
        </a:sp3d>
      </dsp:spPr>
      <dsp:style>
        <a:lnRef idx="1">
          <a:scrgbClr r="0" g="0" b="0"/>
        </a:lnRef>
        <a:fillRef idx="3">
          <a:scrgbClr r="0" g="0" b="0"/>
        </a:fillRef>
        <a:effectRef idx="2">
          <a:scrgbClr r="0" g="0" b="0"/>
        </a:effectRef>
        <a:fontRef idx="minor">
          <a:schemeClr val="lt1"/>
        </a:fontRef>
      </dsp:style>
    </dsp:sp>
    <dsp:sp modelId="{10C73DB5-71F2-6146-A9DA-F6291E1F618E}">
      <dsp:nvSpPr>
        <dsp:cNvPr id="0" name=""/>
        <dsp:cNvSpPr/>
      </dsp:nvSpPr>
      <dsp:spPr>
        <a:xfrm>
          <a:off x="2324404" y="1572656"/>
          <a:ext cx="424281" cy="424164"/>
        </a:xfrm>
        <a:prstGeom prst="donut">
          <a:avLst>
            <a:gd name="adj" fmla="val 7460"/>
          </a:avLst>
        </a:prstGeom>
        <a:gradFill rotWithShape="0">
          <a:gsLst>
            <a:gs pos="0">
              <a:schemeClr val="accent1">
                <a:hueOff val="0"/>
                <a:satOff val="0"/>
                <a:lumOff val="0"/>
                <a:alphaOff val="0"/>
                <a:tint val="90000"/>
                <a:shade val="100000"/>
                <a:alpha val="85000"/>
                <a:satMod val="150000"/>
              </a:schemeClr>
            </a:gs>
            <a:gs pos="33000">
              <a:schemeClr val="accent1">
                <a:hueOff val="0"/>
                <a:satOff val="0"/>
                <a:lumOff val="0"/>
                <a:alphaOff val="0"/>
                <a:tint val="90000"/>
                <a:shade val="100000"/>
                <a:alpha val="95000"/>
                <a:satMod val="130000"/>
              </a:schemeClr>
            </a:gs>
            <a:gs pos="67000">
              <a:schemeClr val="accent1">
                <a:hueOff val="0"/>
                <a:satOff val="0"/>
                <a:lumOff val="0"/>
                <a:alphaOff val="0"/>
                <a:shade val="70000"/>
                <a:satMod val="135000"/>
              </a:schemeClr>
            </a:gs>
            <a:gs pos="100000">
              <a:schemeClr val="accent1">
                <a:hueOff val="0"/>
                <a:satOff val="0"/>
                <a:lumOff val="0"/>
                <a:alphaOff val="0"/>
                <a:shade val="50000"/>
                <a:satMod val="135000"/>
              </a:schemeClr>
            </a:gs>
          </a:gsLst>
          <a:lin ang="13200000" scaled="1"/>
        </a:gradFill>
        <a:ln w="12700" cap="flat" cmpd="sng" algn="ctr">
          <a:solidFill>
            <a:schemeClr val="accent1">
              <a:hueOff val="0"/>
              <a:satOff val="0"/>
              <a:lumOff val="0"/>
              <a:alphaOff val="0"/>
            </a:schemeClr>
          </a:solidFill>
          <a:prstDash val="solid"/>
        </a:ln>
        <a:effectLst/>
        <a:scene3d>
          <a:camera prst="orthographicFront">
            <a:rot lat="0" lon="0" rev="0"/>
          </a:camera>
          <a:lightRig rig="twoPt" dir="tl"/>
        </a:scene3d>
        <a:sp3d extrusionH="12700" prstMaterial="softEdge">
          <a:bevelT w="25400" h="50800"/>
        </a:sp3d>
      </dsp:spPr>
      <dsp:style>
        <a:lnRef idx="1">
          <a:scrgbClr r="0" g="0" b="0"/>
        </a:lnRef>
        <a:fillRef idx="3">
          <a:scrgbClr r="0" g="0" b="0"/>
        </a:fillRef>
        <a:effectRef idx="2">
          <a:scrgbClr r="0" g="0" b="0"/>
        </a:effectRef>
        <a:fontRef idx="minor">
          <a:schemeClr val="lt1"/>
        </a:fontRef>
      </dsp:style>
    </dsp:sp>
    <dsp:sp modelId="{4460BA01-0008-864F-ABD5-36507DECFE63}">
      <dsp:nvSpPr>
        <dsp:cNvPr id="0" name=""/>
        <dsp:cNvSpPr/>
      </dsp:nvSpPr>
      <dsp:spPr>
        <a:xfrm>
          <a:off x="1467916" y="2679770"/>
          <a:ext cx="1319174" cy="1318993"/>
        </a:xfrm>
        <a:prstGeom prst="ellipse">
          <a:avLst/>
        </a:prstGeom>
        <a:solidFill>
          <a:schemeClr val="accent1">
            <a:tint val="50000"/>
            <a:hueOff val="0"/>
            <a:satOff val="0"/>
            <a:lumOff val="0"/>
            <a:alphaOff val="0"/>
          </a:schemeClr>
        </a:solidFill>
        <a:ln>
          <a:noFill/>
        </a:ln>
        <a:effectLst/>
        <a:scene3d>
          <a:camera prst="orthographicFront">
            <a:rot lat="0" lon="0" rev="0"/>
          </a:camera>
          <a:lightRig rig="twoPt" dir="tl"/>
        </a:scene3d>
        <a:sp3d extrusionH="12700" prstMaterial="softEdge">
          <a:bevelT w="25400" h="50800"/>
        </a:sp3d>
      </dsp:spPr>
      <dsp:style>
        <a:lnRef idx="0">
          <a:scrgbClr r="0" g="0" b="0"/>
        </a:lnRef>
        <a:fillRef idx="1">
          <a:scrgbClr r="0" g="0" b="0"/>
        </a:fillRef>
        <a:effectRef idx="2">
          <a:scrgbClr r="0" g="0" b="0"/>
        </a:effectRef>
        <a:fontRef idx="minor"/>
      </dsp:style>
    </dsp:sp>
    <dsp:sp modelId="{B6D4F48C-41FE-9B4B-95D2-67D101FE4851}">
      <dsp:nvSpPr>
        <dsp:cNvPr id="0" name=""/>
        <dsp:cNvSpPr/>
      </dsp:nvSpPr>
      <dsp:spPr>
        <a:xfrm>
          <a:off x="2945587" y="2894885"/>
          <a:ext cx="747369" cy="747645"/>
        </a:xfrm>
        <a:prstGeom prst="ellipse">
          <a:avLst/>
        </a:prstGeom>
        <a:gradFill rotWithShape="0">
          <a:gsLst>
            <a:gs pos="0">
              <a:schemeClr val="accent1">
                <a:hueOff val="0"/>
                <a:satOff val="0"/>
                <a:lumOff val="0"/>
                <a:alphaOff val="0"/>
                <a:tint val="90000"/>
                <a:shade val="100000"/>
                <a:alpha val="85000"/>
                <a:satMod val="150000"/>
              </a:schemeClr>
            </a:gs>
            <a:gs pos="33000">
              <a:schemeClr val="accent1">
                <a:hueOff val="0"/>
                <a:satOff val="0"/>
                <a:lumOff val="0"/>
                <a:alphaOff val="0"/>
                <a:tint val="90000"/>
                <a:shade val="100000"/>
                <a:alpha val="95000"/>
                <a:satMod val="130000"/>
              </a:schemeClr>
            </a:gs>
            <a:gs pos="67000">
              <a:schemeClr val="accent1">
                <a:hueOff val="0"/>
                <a:satOff val="0"/>
                <a:lumOff val="0"/>
                <a:alphaOff val="0"/>
                <a:shade val="70000"/>
                <a:satMod val="135000"/>
              </a:schemeClr>
            </a:gs>
            <a:gs pos="100000">
              <a:schemeClr val="accent1">
                <a:hueOff val="0"/>
                <a:satOff val="0"/>
                <a:lumOff val="0"/>
                <a:alphaOff val="0"/>
                <a:shade val="50000"/>
                <a:satMod val="135000"/>
              </a:schemeClr>
            </a:gs>
          </a:gsLst>
          <a:lin ang="13200000" scaled="1"/>
        </a:gradFill>
        <a:ln w="12700" cap="flat" cmpd="sng" algn="ctr">
          <a:solidFill>
            <a:schemeClr val="accent1">
              <a:hueOff val="0"/>
              <a:satOff val="0"/>
              <a:lumOff val="0"/>
              <a:alphaOff val="0"/>
            </a:schemeClr>
          </a:solidFill>
          <a:prstDash val="solid"/>
        </a:ln>
        <a:effectLst/>
        <a:scene3d>
          <a:camera prst="orthographicFront">
            <a:rot lat="0" lon="0" rev="0"/>
          </a:camera>
          <a:lightRig rig="twoPt" dir="tl"/>
        </a:scene3d>
        <a:sp3d extrusionH="12700" prstMaterial="softEdge">
          <a:bevelT w="25400" h="50800"/>
        </a:sp3d>
      </dsp:spPr>
      <dsp:style>
        <a:lnRef idx="1">
          <a:scrgbClr r="0" g="0" b="0"/>
        </a:lnRef>
        <a:fillRef idx="3">
          <a:scrgbClr r="0" g="0" b="0"/>
        </a:fillRef>
        <a:effectRef idx="2">
          <a:scrgbClr r="0" g="0" b="0"/>
        </a:effectRef>
        <a:fontRef idx="minor">
          <a:schemeClr val="lt1"/>
        </a:fontRef>
      </dsp:style>
    </dsp:sp>
    <dsp:sp modelId="{B51B4EA4-BB19-AA40-99FC-55C4A52D1EAF}">
      <dsp:nvSpPr>
        <dsp:cNvPr id="0" name=""/>
        <dsp:cNvSpPr/>
      </dsp:nvSpPr>
      <dsp:spPr>
        <a:xfrm>
          <a:off x="1401030" y="2553191"/>
          <a:ext cx="1533797" cy="151080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a:noFill/>
        </a:ln>
        <a:effectLst/>
        <a:scene3d>
          <a:camera prst="orthographicFront">
            <a:rot lat="0" lon="0" rev="0"/>
          </a:camera>
          <a:lightRig rig="twoPt" dir="tl"/>
        </a:scene3d>
        <a:sp3d extrusionH="12700" prstMaterial="softEdge">
          <a:bevelT w="25400" h="50800"/>
        </a:sp3d>
      </dsp:spPr>
      <dsp:style>
        <a:lnRef idx="0">
          <a:scrgbClr r="0" g="0" b="0"/>
        </a:lnRef>
        <a:fillRef idx="1">
          <a:scrgbClr r="0" g="0" b="0"/>
        </a:fillRef>
        <a:effectRef idx="2">
          <a:scrgbClr r="0" g="0" b="0"/>
        </a:effectRef>
        <a:fontRef idx="minor"/>
      </dsp:style>
    </dsp:sp>
    <dsp:sp modelId="{45578FA1-ACB3-8240-A26A-BA1C33241FFB}">
      <dsp:nvSpPr>
        <dsp:cNvPr id="0" name=""/>
        <dsp:cNvSpPr/>
      </dsp:nvSpPr>
      <dsp:spPr>
        <a:xfrm>
          <a:off x="2652979" y="1839933"/>
          <a:ext cx="958900" cy="958716"/>
        </a:xfrm>
        <a:prstGeom prst="ellipse">
          <a:avLst/>
        </a:prstGeom>
        <a:gradFill rotWithShape="0">
          <a:gsLst>
            <a:gs pos="0">
              <a:schemeClr val="accent1">
                <a:hueOff val="0"/>
                <a:satOff val="0"/>
                <a:lumOff val="0"/>
                <a:alphaOff val="0"/>
                <a:tint val="90000"/>
                <a:shade val="100000"/>
                <a:alpha val="85000"/>
                <a:satMod val="150000"/>
              </a:schemeClr>
            </a:gs>
            <a:gs pos="33000">
              <a:schemeClr val="accent1">
                <a:hueOff val="0"/>
                <a:satOff val="0"/>
                <a:lumOff val="0"/>
                <a:alphaOff val="0"/>
                <a:tint val="90000"/>
                <a:shade val="100000"/>
                <a:alpha val="95000"/>
                <a:satMod val="130000"/>
              </a:schemeClr>
            </a:gs>
            <a:gs pos="67000">
              <a:schemeClr val="accent1">
                <a:hueOff val="0"/>
                <a:satOff val="0"/>
                <a:lumOff val="0"/>
                <a:alphaOff val="0"/>
                <a:shade val="70000"/>
                <a:satMod val="135000"/>
              </a:schemeClr>
            </a:gs>
            <a:gs pos="100000">
              <a:schemeClr val="accent1">
                <a:hueOff val="0"/>
                <a:satOff val="0"/>
                <a:lumOff val="0"/>
                <a:alphaOff val="0"/>
                <a:shade val="50000"/>
                <a:satMod val="135000"/>
              </a:schemeClr>
            </a:gs>
          </a:gsLst>
          <a:lin ang="13200000" scaled="1"/>
        </a:gradFill>
        <a:ln w="12700" cap="flat" cmpd="sng" algn="ctr">
          <a:solidFill>
            <a:schemeClr val="accent1">
              <a:hueOff val="0"/>
              <a:satOff val="0"/>
              <a:lumOff val="0"/>
              <a:alphaOff val="0"/>
            </a:schemeClr>
          </a:solidFill>
          <a:prstDash val="solid"/>
        </a:ln>
        <a:effectLst/>
        <a:scene3d>
          <a:camera prst="orthographicFront">
            <a:rot lat="0" lon="0" rev="0"/>
          </a:camera>
          <a:lightRig rig="twoPt" dir="tl"/>
        </a:scene3d>
        <a:sp3d extrusionH="12700" prstMaterial="softEdge">
          <a:bevelT w="25400" h="50800"/>
        </a:sp3d>
      </dsp:spPr>
      <dsp:style>
        <a:lnRef idx="1">
          <a:scrgbClr r="0" g="0" b="0"/>
        </a:lnRef>
        <a:fillRef idx="3">
          <a:scrgbClr r="0" g="0" b="0"/>
        </a:fillRef>
        <a:effectRef idx="2">
          <a:scrgbClr r="0" g="0" b="0"/>
        </a:effectRef>
        <a:fontRef idx="minor">
          <a:schemeClr val="lt1"/>
        </a:fontRef>
      </dsp:style>
    </dsp:sp>
    <dsp:sp modelId="{F3D81EEA-85A2-8147-90EB-E55619C3B4E5}">
      <dsp:nvSpPr>
        <dsp:cNvPr id="0" name=""/>
        <dsp:cNvSpPr/>
      </dsp:nvSpPr>
      <dsp:spPr>
        <a:xfrm>
          <a:off x="3819144" y="88687"/>
          <a:ext cx="313944" cy="314180"/>
        </a:xfrm>
        <a:prstGeom prst="donut">
          <a:avLst>
            <a:gd name="adj" fmla="val 7460"/>
          </a:avLst>
        </a:prstGeom>
        <a:gradFill rotWithShape="0">
          <a:gsLst>
            <a:gs pos="0">
              <a:schemeClr val="accent1">
                <a:hueOff val="0"/>
                <a:satOff val="0"/>
                <a:lumOff val="0"/>
                <a:alphaOff val="0"/>
                <a:tint val="90000"/>
                <a:shade val="100000"/>
                <a:alpha val="85000"/>
                <a:satMod val="150000"/>
              </a:schemeClr>
            </a:gs>
            <a:gs pos="33000">
              <a:schemeClr val="accent1">
                <a:hueOff val="0"/>
                <a:satOff val="0"/>
                <a:lumOff val="0"/>
                <a:alphaOff val="0"/>
                <a:tint val="90000"/>
                <a:shade val="100000"/>
                <a:alpha val="95000"/>
                <a:satMod val="130000"/>
              </a:schemeClr>
            </a:gs>
            <a:gs pos="67000">
              <a:schemeClr val="accent1">
                <a:hueOff val="0"/>
                <a:satOff val="0"/>
                <a:lumOff val="0"/>
                <a:alphaOff val="0"/>
                <a:shade val="70000"/>
                <a:satMod val="135000"/>
              </a:schemeClr>
            </a:gs>
            <a:gs pos="100000">
              <a:schemeClr val="accent1">
                <a:hueOff val="0"/>
                <a:satOff val="0"/>
                <a:lumOff val="0"/>
                <a:alphaOff val="0"/>
                <a:shade val="50000"/>
                <a:satMod val="135000"/>
              </a:schemeClr>
            </a:gs>
          </a:gsLst>
          <a:lin ang="13200000" scaled="1"/>
        </a:gradFill>
        <a:ln w="12700" cap="flat" cmpd="sng" algn="ctr">
          <a:solidFill>
            <a:schemeClr val="accent1">
              <a:hueOff val="0"/>
              <a:satOff val="0"/>
              <a:lumOff val="0"/>
              <a:alphaOff val="0"/>
            </a:schemeClr>
          </a:solidFill>
          <a:prstDash val="solid"/>
        </a:ln>
        <a:effectLst/>
        <a:scene3d>
          <a:camera prst="orthographicFront">
            <a:rot lat="0" lon="0" rev="0"/>
          </a:camera>
          <a:lightRig rig="twoPt" dir="tl"/>
        </a:scene3d>
        <a:sp3d extrusionH="12700" prstMaterial="softEdge">
          <a:bevelT w="25400" h="50800"/>
        </a:sp3d>
      </dsp:spPr>
      <dsp:style>
        <a:lnRef idx="1">
          <a:scrgbClr r="0" g="0" b="0"/>
        </a:lnRef>
        <a:fillRef idx="3">
          <a:scrgbClr r="0" g="0" b="0"/>
        </a:fillRef>
        <a:effectRef idx="2">
          <a:scrgbClr r="0" g="0" b="0"/>
        </a:effectRef>
        <a:fontRef idx="minor">
          <a:schemeClr val="lt1"/>
        </a:fontRef>
      </dsp:style>
    </dsp:sp>
    <dsp:sp modelId="{B66AB862-7985-564E-8AC2-3CDDFFE087FB}">
      <dsp:nvSpPr>
        <dsp:cNvPr id="0" name=""/>
        <dsp:cNvSpPr/>
      </dsp:nvSpPr>
      <dsp:spPr>
        <a:xfrm>
          <a:off x="4290364" y="10243"/>
          <a:ext cx="157276" cy="156888"/>
        </a:xfrm>
        <a:prstGeom prst="donut">
          <a:avLst>
            <a:gd name="adj" fmla="val 7460"/>
          </a:avLst>
        </a:prstGeom>
        <a:gradFill rotWithShape="0">
          <a:gsLst>
            <a:gs pos="0">
              <a:schemeClr val="accent1">
                <a:hueOff val="0"/>
                <a:satOff val="0"/>
                <a:lumOff val="0"/>
                <a:alphaOff val="0"/>
                <a:tint val="90000"/>
                <a:shade val="100000"/>
                <a:alpha val="85000"/>
                <a:satMod val="150000"/>
              </a:schemeClr>
            </a:gs>
            <a:gs pos="33000">
              <a:schemeClr val="accent1">
                <a:hueOff val="0"/>
                <a:satOff val="0"/>
                <a:lumOff val="0"/>
                <a:alphaOff val="0"/>
                <a:tint val="90000"/>
                <a:shade val="100000"/>
                <a:alpha val="95000"/>
                <a:satMod val="130000"/>
              </a:schemeClr>
            </a:gs>
            <a:gs pos="67000">
              <a:schemeClr val="accent1">
                <a:hueOff val="0"/>
                <a:satOff val="0"/>
                <a:lumOff val="0"/>
                <a:alphaOff val="0"/>
                <a:shade val="70000"/>
                <a:satMod val="135000"/>
              </a:schemeClr>
            </a:gs>
            <a:gs pos="100000">
              <a:schemeClr val="accent1">
                <a:hueOff val="0"/>
                <a:satOff val="0"/>
                <a:lumOff val="0"/>
                <a:alphaOff val="0"/>
                <a:shade val="50000"/>
                <a:satMod val="135000"/>
              </a:schemeClr>
            </a:gs>
          </a:gsLst>
          <a:lin ang="13200000" scaled="1"/>
        </a:gradFill>
        <a:ln w="12700" cap="flat" cmpd="sng" algn="ctr">
          <a:solidFill>
            <a:schemeClr val="accent1">
              <a:hueOff val="0"/>
              <a:satOff val="0"/>
              <a:lumOff val="0"/>
              <a:alphaOff val="0"/>
            </a:schemeClr>
          </a:solidFill>
          <a:prstDash val="solid"/>
        </a:ln>
        <a:effectLst/>
        <a:scene3d>
          <a:camera prst="orthographicFront">
            <a:rot lat="0" lon="0" rev="0"/>
          </a:camera>
          <a:lightRig rig="twoPt" dir="tl"/>
        </a:scene3d>
        <a:sp3d extrusionH="12700" prstMaterial="softEdge">
          <a:bevelT w="25400" h="50800"/>
        </a:sp3d>
      </dsp:spPr>
      <dsp:style>
        <a:lnRef idx="1">
          <a:scrgbClr r="0" g="0" b="0"/>
        </a:lnRef>
        <a:fillRef idx="3">
          <a:scrgbClr r="0" g="0" b="0"/>
        </a:fillRef>
        <a:effectRef idx="2">
          <a:scrgbClr r="0" g="0" b="0"/>
        </a:effectRef>
        <a:fontRef idx="minor">
          <a:schemeClr val="lt1"/>
        </a:fontRef>
      </dsp:style>
    </dsp:sp>
    <dsp:sp modelId="{488E72DB-38AA-E949-BFFE-256049FBB7EE}">
      <dsp:nvSpPr>
        <dsp:cNvPr id="0" name=""/>
        <dsp:cNvSpPr/>
      </dsp:nvSpPr>
      <dsp:spPr>
        <a:xfrm>
          <a:off x="2703576" y="1890477"/>
          <a:ext cx="857707" cy="85722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a:effectLst/>
        <a:scene3d>
          <a:camera prst="orthographicFront">
            <a:rot lat="0" lon="0" rev="0"/>
          </a:camera>
          <a:lightRig rig="twoPt" dir="tl"/>
        </a:scene3d>
        <a:sp3d extrusionH="12700" prstMaterial="softEdge">
          <a:bevelT w="25400" h="50800"/>
        </a:sp3d>
      </dsp:spPr>
      <dsp:style>
        <a:lnRef idx="0">
          <a:scrgbClr r="0" g="0" b="0"/>
        </a:lnRef>
        <a:fillRef idx="1">
          <a:scrgbClr r="0" g="0" b="0"/>
        </a:fillRef>
        <a:effectRef idx="2">
          <a:scrgbClr r="0" g="0" b="0"/>
        </a:effectRef>
        <a:fontRef idx="minor"/>
      </dsp:style>
    </dsp:sp>
    <dsp:sp modelId="{14B153A4-EB56-E548-8B4E-7BCD33BB4609}">
      <dsp:nvSpPr>
        <dsp:cNvPr id="0" name=""/>
        <dsp:cNvSpPr/>
      </dsp:nvSpPr>
      <dsp:spPr>
        <a:xfrm>
          <a:off x="2760268" y="987156"/>
          <a:ext cx="672388" cy="672031"/>
        </a:xfrm>
        <a:prstGeom prst="ellipse">
          <a:avLst/>
        </a:prstGeom>
        <a:gradFill rotWithShape="0">
          <a:gsLst>
            <a:gs pos="0">
              <a:schemeClr val="accent1">
                <a:hueOff val="0"/>
                <a:satOff val="0"/>
                <a:lumOff val="0"/>
                <a:alphaOff val="0"/>
                <a:tint val="90000"/>
                <a:shade val="100000"/>
                <a:alpha val="85000"/>
                <a:satMod val="150000"/>
              </a:schemeClr>
            </a:gs>
            <a:gs pos="33000">
              <a:schemeClr val="accent1">
                <a:hueOff val="0"/>
                <a:satOff val="0"/>
                <a:lumOff val="0"/>
                <a:alphaOff val="0"/>
                <a:tint val="90000"/>
                <a:shade val="100000"/>
                <a:alpha val="95000"/>
                <a:satMod val="130000"/>
              </a:schemeClr>
            </a:gs>
            <a:gs pos="67000">
              <a:schemeClr val="accent1">
                <a:hueOff val="0"/>
                <a:satOff val="0"/>
                <a:lumOff val="0"/>
                <a:alphaOff val="0"/>
                <a:shade val="70000"/>
                <a:satMod val="135000"/>
              </a:schemeClr>
            </a:gs>
            <a:gs pos="100000">
              <a:schemeClr val="accent1">
                <a:hueOff val="0"/>
                <a:satOff val="0"/>
                <a:lumOff val="0"/>
                <a:alphaOff val="0"/>
                <a:shade val="50000"/>
                <a:satMod val="135000"/>
              </a:schemeClr>
            </a:gs>
          </a:gsLst>
          <a:lin ang="13200000" scaled="1"/>
        </a:gradFill>
        <a:ln w="12700" cap="flat" cmpd="sng" algn="ctr">
          <a:solidFill>
            <a:schemeClr val="accent1">
              <a:hueOff val="0"/>
              <a:satOff val="0"/>
              <a:lumOff val="0"/>
              <a:alphaOff val="0"/>
            </a:schemeClr>
          </a:solidFill>
          <a:prstDash val="solid"/>
        </a:ln>
        <a:effectLst/>
        <a:scene3d>
          <a:camera prst="orthographicFront">
            <a:rot lat="0" lon="0" rev="0"/>
          </a:camera>
          <a:lightRig rig="twoPt" dir="tl"/>
        </a:scene3d>
        <a:sp3d extrusionH="12700" prstMaterial="softEdge">
          <a:bevelT w="25400" h="50800"/>
        </a:sp3d>
      </dsp:spPr>
      <dsp:style>
        <a:lnRef idx="1">
          <a:scrgbClr r="0" g="0" b="0"/>
        </a:lnRef>
        <a:fillRef idx="3">
          <a:scrgbClr r="0" g="0" b="0"/>
        </a:fillRef>
        <a:effectRef idx="2">
          <a:scrgbClr r="0" g="0" b="0"/>
        </a:effectRef>
        <a:fontRef idx="minor">
          <a:schemeClr val="lt1"/>
        </a:fontRef>
      </dsp:style>
    </dsp:sp>
    <dsp:sp modelId="{C36828E8-4C6D-194C-9C87-59EF2A0EDFBB}">
      <dsp:nvSpPr>
        <dsp:cNvPr id="0" name=""/>
        <dsp:cNvSpPr/>
      </dsp:nvSpPr>
      <dsp:spPr>
        <a:xfrm>
          <a:off x="3740505" y="3621909"/>
          <a:ext cx="235305" cy="235736"/>
        </a:xfrm>
        <a:prstGeom prst="donut">
          <a:avLst>
            <a:gd name="adj" fmla="val 7460"/>
          </a:avLst>
        </a:prstGeom>
        <a:gradFill rotWithShape="0">
          <a:gsLst>
            <a:gs pos="0">
              <a:schemeClr val="accent1">
                <a:hueOff val="0"/>
                <a:satOff val="0"/>
                <a:lumOff val="0"/>
                <a:alphaOff val="0"/>
                <a:tint val="90000"/>
                <a:shade val="100000"/>
                <a:alpha val="85000"/>
                <a:satMod val="150000"/>
              </a:schemeClr>
            </a:gs>
            <a:gs pos="33000">
              <a:schemeClr val="accent1">
                <a:hueOff val="0"/>
                <a:satOff val="0"/>
                <a:lumOff val="0"/>
                <a:alphaOff val="0"/>
                <a:tint val="90000"/>
                <a:shade val="100000"/>
                <a:alpha val="95000"/>
                <a:satMod val="130000"/>
              </a:schemeClr>
            </a:gs>
            <a:gs pos="67000">
              <a:schemeClr val="accent1">
                <a:hueOff val="0"/>
                <a:satOff val="0"/>
                <a:lumOff val="0"/>
                <a:alphaOff val="0"/>
                <a:shade val="70000"/>
                <a:satMod val="135000"/>
              </a:schemeClr>
            </a:gs>
            <a:gs pos="100000">
              <a:schemeClr val="accent1">
                <a:hueOff val="0"/>
                <a:satOff val="0"/>
                <a:lumOff val="0"/>
                <a:alphaOff val="0"/>
                <a:shade val="50000"/>
                <a:satMod val="135000"/>
              </a:schemeClr>
            </a:gs>
          </a:gsLst>
          <a:lin ang="13200000" scaled="1"/>
        </a:gradFill>
        <a:ln w="12700" cap="flat" cmpd="sng" algn="ctr">
          <a:solidFill>
            <a:schemeClr val="accent1">
              <a:hueOff val="0"/>
              <a:satOff val="0"/>
              <a:lumOff val="0"/>
              <a:alphaOff val="0"/>
            </a:schemeClr>
          </a:solidFill>
          <a:prstDash val="solid"/>
        </a:ln>
        <a:effectLst/>
        <a:scene3d>
          <a:camera prst="orthographicFront">
            <a:rot lat="0" lon="0" rev="0"/>
          </a:camera>
          <a:lightRig rig="twoPt" dir="tl"/>
        </a:scene3d>
        <a:sp3d extrusionH="12700" prstMaterial="softEdge">
          <a:bevelT w="25400" h="50800"/>
        </a:sp3d>
      </dsp:spPr>
      <dsp:style>
        <a:lnRef idx="1">
          <a:scrgbClr r="0" g="0" b="0"/>
        </a:lnRef>
        <a:fillRef idx="3">
          <a:scrgbClr r="0" g="0" b="0"/>
        </a:fillRef>
        <a:effectRef idx="2">
          <a:scrgbClr r="0" g="0" b="0"/>
        </a:effectRef>
        <a:fontRef idx="minor">
          <a:schemeClr val="lt1"/>
        </a:fontRef>
      </dsp:style>
    </dsp:sp>
    <dsp:sp modelId="{A3C0A0B1-5B2B-BF44-B1A0-A03AD227142F}">
      <dsp:nvSpPr>
        <dsp:cNvPr id="0" name=""/>
        <dsp:cNvSpPr/>
      </dsp:nvSpPr>
      <dsp:spPr>
        <a:xfrm>
          <a:off x="2526626" y="893291"/>
          <a:ext cx="1139672" cy="859356"/>
        </a:xfrm>
        <a:prstGeom prst="ellipse">
          <a:avLst/>
        </a:prstGeom>
        <a:solidFill>
          <a:schemeClr val="accent1">
            <a:tint val="50000"/>
            <a:hueOff val="0"/>
            <a:satOff val="0"/>
            <a:lumOff val="0"/>
            <a:alphaOff val="0"/>
          </a:schemeClr>
        </a:solidFill>
        <a:ln>
          <a:noFill/>
        </a:ln>
        <a:effectLst/>
        <a:scene3d>
          <a:camera prst="orthographicFront">
            <a:rot lat="0" lon="0" rev="0"/>
          </a:camera>
          <a:lightRig rig="twoPt" dir="tl"/>
        </a:scene3d>
        <a:sp3d extrusionH="12700" prstMaterial="softEdge">
          <a:bevelT w="25400" h="50800"/>
        </a:sp3d>
      </dsp:spPr>
      <dsp:style>
        <a:lnRef idx="0">
          <a:scrgbClr r="0" g="0" b="0"/>
        </a:lnRef>
        <a:fillRef idx="1">
          <a:scrgbClr r="0" g="0" b="0"/>
        </a:fillRef>
        <a:effectRef idx="2">
          <a:scrgbClr r="0" g="0" b="0"/>
        </a:effectRef>
        <a:fontRef idx="minor"/>
      </dsp:style>
    </dsp:sp>
    <dsp:sp modelId="{21509C73-0A24-C145-89BA-1F4FD7C96C9D}">
      <dsp:nvSpPr>
        <dsp:cNvPr id="0" name=""/>
        <dsp:cNvSpPr/>
      </dsp:nvSpPr>
      <dsp:spPr>
        <a:xfrm>
          <a:off x="3231489" y="358794"/>
          <a:ext cx="623011" cy="623105"/>
        </a:xfrm>
        <a:prstGeom prst="ellipse">
          <a:avLst/>
        </a:prstGeom>
        <a:gradFill rotWithShape="0">
          <a:gsLst>
            <a:gs pos="0">
              <a:schemeClr val="accent1">
                <a:hueOff val="0"/>
                <a:satOff val="0"/>
                <a:lumOff val="0"/>
                <a:alphaOff val="0"/>
                <a:tint val="90000"/>
                <a:shade val="100000"/>
                <a:alpha val="85000"/>
                <a:satMod val="150000"/>
              </a:schemeClr>
            </a:gs>
            <a:gs pos="33000">
              <a:schemeClr val="accent1">
                <a:hueOff val="0"/>
                <a:satOff val="0"/>
                <a:lumOff val="0"/>
                <a:alphaOff val="0"/>
                <a:tint val="90000"/>
                <a:shade val="100000"/>
                <a:alpha val="95000"/>
                <a:satMod val="130000"/>
              </a:schemeClr>
            </a:gs>
            <a:gs pos="67000">
              <a:schemeClr val="accent1">
                <a:hueOff val="0"/>
                <a:satOff val="0"/>
                <a:lumOff val="0"/>
                <a:alphaOff val="0"/>
                <a:shade val="70000"/>
                <a:satMod val="135000"/>
              </a:schemeClr>
            </a:gs>
            <a:gs pos="100000">
              <a:schemeClr val="accent1">
                <a:hueOff val="0"/>
                <a:satOff val="0"/>
                <a:lumOff val="0"/>
                <a:alphaOff val="0"/>
                <a:shade val="50000"/>
                <a:satMod val="135000"/>
              </a:schemeClr>
            </a:gs>
          </a:gsLst>
          <a:lin ang="13200000" scaled="1"/>
        </a:gradFill>
        <a:ln w="12700" cap="flat" cmpd="sng" algn="ctr">
          <a:solidFill>
            <a:schemeClr val="accent1">
              <a:hueOff val="0"/>
              <a:satOff val="0"/>
              <a:lumOff val="0"/>
              <a:alphaOff val="0"/>
            </a:schemeClr>
          </a:solidFill>
          <a:prstDash val="solid"/>
        </a:ln>
        <a:effectLst/>
        <a:scene3d>
          <a:camera prst="orthographicFront">
            <a:rot lat="0" lon="0" rev="0"/>
          </a:camera>
          <a:lightRig rig="twoPt" dir="tl"/>
        </a:scene3d>
        <a:sp3d extrusionH="12700" prstMaterial="softEdge">
          <a:bevelT w="25400" h="50800"/>
        </a:sp3d>
      </dsp:spPr>
      <dsp:style>
        <a:lnRef idx="1">
          <a:scrgbClr r="0" g="0" b="0"/>
        </a:lnRef>
        <a:fillRef idx="3">
          <a:scrgbClr r="0" g="0" b="0"/>
        </a:fillRef>
        <a:effectRef idx="2">
          <a:scrgbClr r="0" g="0" b="0"/>
        </a:effectRef>
        <a:fontRef idx="minor">
          <a:schemeClr val="lt1"/>
        </a:fontRef>
      </dsp:style>
    </dsp:sp>
    <dsp:sp modelId="{2E69C856-710A-FA42-A720-FE84DEF99529}">
      <dsp:nvSpPr>
        <dsp:cNvPr id="0" name=""/>
        <dsp:cNvSpPr/>
      </dsp:nvSpPr>
      <dsp:spPr>
        <a:xfrm>
          <a:off x="3268065" y="395590"/>
          <a:ext cx="549859" cy="549513"/>
        </a:xfrm>
        <a:prstGeom prst="ellipse">
          <a:avLst/>
        </a:prstGeom>
        <a:solidFill>
          <a:schemeClr val="accent1">
            <a:tint val="50000"/>
            <a:hueOff val="0"/>
            <a:satOff val="0"/>
            <a:lumOff val="0"/>
            <a:alphaOff val="0"/>
          </a:schemeClr>
        </a:solidFill>
        <a:ln>
          <a:noFill/>
        </a:ln>
        <a:effectLst/>
        <a:scene3d>
          <a:camera prst="orthographicFront">
            <a:rot lat="0" lon="0" rev="0"/>
          </a:camera>
          <a:lightRig rig="twoPt" dir="tl"/>
        </a:scene3d>
        <a:sp3d extrusionH="12700" prstMaterial="softEdge">
          <a:bevelT w="25400" h="50800"/>
        </a:sp3d>
      </dsp:spPr>
      <dsp:style>
        <a:lnRef idx="0">
          <a:scrgbClr r="0" g="0" b="0"/>
        </a:lnRef>
        <a:fillRef idx="1">
          <a:scrgbClr r="0" g="0" b="0"/>
        </a:fillRef>
        <a:effectRef idx="2">
          <a:scrgbClr r="0" g="0" b="0"/>
        </a:effectRef>
        <a:fontRef idx="minor"/>
      </dsp:style>
    </dsp:sp>
    <dsp:sp modelId="{44A8438F-20C7-3E4C-BF36-CA416C6A96B5}">
      <dsp:nvSpPr>
        <dsp:cNvPr id="0" name=""/>
        <dsp:cNvSpPr/>
      </dsp:nvSpPr>
      <dsp:spPr>
        <a:xfrm>
          <a:off x="0" y="1890477"/>
          <a:ext cx="2120188" cy="667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 numCol="1" spcCol="1270" anchor="b" anchorCtr="0">
          <a:noAutofit/>
        </a:bodyPr>
        <a:lstStyle/>
        <a:p>
          <a:pPr marL="0" lvl="0" indent="0" algn="r" defTabSz="533400">
            <a:lnSpc>
              <a:spcPct val="90000"/>
            </a:lnSpc>
            <a:spcBef>
              <a:spcPct val="0"/>
            </a:spcBef>
            <a:spcAft>
              <a:spcPct val="35000"/>
            </a:spcAft>
            <a:buNone/>
          </a:pPr>
          <a:r>
            <a:rPr lang="en-US" sz="1200" kern="1200"/>
            <a:t>PWDs – in protected Environment /Job Candidate</a:t>
          </a:r>
        </a:p>
      </dsp:txBody>
      <dsp:txXfrm>
        <a:off x="0" y="1890477"/>
        <a:ext cx="2120188" cy="667179"/>
      </dsp:txXfrm>
    </dsp:sp>
    <dsp:sp modelId="{47B3526D-7D9C-CD45-A521-AE0E4C0EE330}">
      <dsp:nvSpPr>
        <dsp:cNvPr id="0" name=""/>
        <dsp:cNvSpPr/>
      </dsp:nvSpPr>
      <dsp:spPr>
        <a:xfrm>
          <a:off x="4128036" y="2938959"/>
          <a:ext cx="1558487" cy="659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l" defTabSz="533400">
            <a:lnSpc>
              <a:spcPct val="90000"/>
            </a:lnSpc>
            <a:spcBef>
              <a:spcPct val="0"/>
            </a:spcBef>
            <a:spcAft>
              <a:spcPct val="35000"/>
            </a:spcAft>
            <a:buNone/>
          </a:pPr>
          <a:r>
            <a:rPr lang="en-US" sz="1200" kern="1200"/>
            <a:t>Job Coach </a:t>
          </a:r>
        </a:p>
      </dsp:txBody>
      <dsp:txXfrm>
        <a:off x="4128036" y="2938959"/>
        <a:ext cx="1558487" cy="659496"/>
      </dsp:txXfrm>
    </dsp:sp>
    <dsp:sp modelId="{3E47A74B-F427-6D44-AC4A-82C1A2C63192}">
      <dsp:nvSpPr>
        <dsp:cNvPr id="0" name=""/>
        <dsp:cNvSpPr/>
      </dsp:nvSpPr>
      <dsp:spPr>
        <a:xfrm>
          <a:off x="3768547" y="1890477"/>
          <a:ext cx="2120188" cy="857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l" defTabSz="533400">
            <a:lnSpc>
              <a:spcPct val="90000"/>
            </a:lnSpc>
            <a:spcBef>
              <a:spcPct val="0"/>
            </a:spcBef>
            <a:spcAft>
              <a:spcPct val="35000"/>
            </a:spcAft>
            <a:buNone/>
          </a:pPr>
          <a:r>
            <a:rPr lang="en-US" sz="1200" kern="1200"/>
            <a:t>Students (Psychology/Social Work)</a:t>
          </a:r>
        </a:p>
      </dsp:txBody>
      <dsp:txXfrm>
        <a:off x="3768547" y="1890477"/>
        <a:ext cx="2120188" cy="857224"/>
      </dsp:txXfrm>
    </dsp:sp>
    <dsp:sp modelId="{2711AEE2-8D15-0949-B1AD-8AB54037587E}">
      <dsp:nvSpPr>
        <dsp:cNvPr id="0" name=""/>
        <dsp:cNvSpPr/>
      </dsp:nvSpPr>
      <dsp:spPr>
        <a:xfrm>
          <a:off x="3583228" y="1026378"/>
          <a:ext cx="2120188" cy="593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l" defTabSz="533400">
            <a:lnSpc>
              <a:spcPct val="90000"/>
            </a:lnSpc>
            <a:spcBef>
              <a:spcPct val="0"/>
            </a:spcBef>
            <a:spcAft>
              <a:spcPct val="35000"/>
            </a:spcAft>
            <a:buNone/>
          </a:pPr>
          <a:r>
            <a:rPr lang="en-US" sz="1200" kern="1200"/>
            <a:t>Craft Teacher</a:t>
          </a:r>
        </a:p>
      </dsp:txBody>
      <dsp:txXfrm>
        <a:off x="3583228" y="1026378"/>
        <a:ext cx="2120188" cy="593183"/>
      </dsp:txXfrm>
    </dsp:sp>
    <dsp:sp modelId="{62A7131A-13AA-7344-B451-AD8438B26503}">
      <dsp:nvSpPr>
        <dsp:cNvPr id="0" name=""/>
        <dsp:cNvSpPr/>
      </dsp:nvSpPr>
      <dsp:spPr>
        <a:xfrm>
          <a:off x="3975811" y="395590"/>
          <a:ext cx="2120188" cy="549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l" defTabSz="533400">
            <a:lnSpc>
              <a:spcPct val="90000"/>
            </a:lnSpc>
            <a:spcBef>
              <a:spcPct val="0"/>
            </a:spcBef>
            <a:spcAft>
              <a:spcPct val="35000"/>
            </a:spcAft>
            <a:buNone/>
          </a:pPr>
          <a:r>
            <a:rPr lang="en-US" sz="1200" kern="1200"/>
            <a:t>Supervisors/Researchers – Psychology and Social Work</a:t>
          </a:r>
        </a:p>
      </dsp:txBody>
      <dsp:txXfrm>
        <a:off x="3975811" y="395590"/>
        <a:ext cx="2120188" cy="5495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BEF42-9404-1746-B877-5A096A40EA1A}">
      <dsp:nvSpPr>
        <dsp:cNvPr id="0" name=""/>
        <dsp:cNvSpPr/>
      </dsp:nvSpPr>
      <dsp:spPr>
        <a:xfrm rot="21300000">
          <a:off x="388370" y="1178449"/>
          <a:ext cx="6767058" cy="592040"/>
        </a:xfrm>
        <a:prstGeom prst="mathMinus">
          <a:avLst/>
        </a:prstGeom>
        <a:gradFill rotWithShape="0">
          <a:gsLst>
            <a:gs pos="0">
              <a:schemeClr val="accent1">
                <a:tint val="60000"/>
                <a:hueOff val="0"/>
                <a:satOff val="0"/>
                <a:lumOff val="0"/>
                <a:alphaOff val="0"/>
                <a:tint val="90000"/>
                <a:shade val="100000"/>
                <a:alpha val="85000"/>
                <a:satMod val="150000"/>
              </a:schemeClr>
            </a:gs>
            <a:gs pos="33000">
              <a:schemeClr val="accent1">
                <a:tint val="60000"/>
                <a:hueOff val="0"/>
                <a:satOff val="0"/>
                <a:lumOff val="0"/>
                <a:alphaOff val="0"/>
                <a:tint val="90000"/>
                <a:shade val="100000"/>
                <a:alpha val="95000"/>
                <a:satMod val="130000"/>
              </a:schemeClr>
            </a:gs>
            <a:gs pos="67000">
              <a:schemeClr val="accent1">
                <a:tint val="60000"/>
                <a:hueOff val="0"/>
                <a:satOff val="0"/>
                <a:lumOff val="0"/>
                <a:alphaOff val="0"/>
                <a:shade val="70000"/>
                <a:satMod val="135000"/>
              </a:schemeClr>
            </a:gs>
            <a:gs pos="100000">
              <a:schemeClr val="accent1">
                <a:tint val="60000"/>
                <a:hueOff val="0"/>
                <a:satOff val="0"/>
                <a:lumOff val="0"/>
                <a:alphaOff val="0"/>
                <a:shade val="50000"/>
                <a:satMod val="135000"/>
              </a:schemeClr>
            </a:gs>
          </a:gsLst>
          <a:lin ang="13200000" scaled="1"/>
        </a:gradFill>
        <a:ln>
          <a:noFill/>
        </a:ln>
        <a:effectLst/>
        <a:scene3d>
          <a:camera prst="orthographicFront">
            <a:rot lat="0" lon="0" rev="0"/>
          </a:camera>
          <a:lightRig rig="twoPt" dir="tl"/>
        </a:scene3d>
        <a:sp3d extrusionH="12700" prstMaterial="softEdge">
          <a:bevelT w="25400" h="50800"/>
        </a:sp3d>
      </dsp:spPr>
      <dsp:style>
        <a:lnRef idx="0">
          <a:scrgbClr r="0" g="0" b="0"/>
        </a:lnRef>
        <a:fillRef idx="3">
          <a:scrgbClr r="0" g="0" b="0"/>
        </a:fillRef>
        <a:effectRef idx="2">
          <a:scrgbClr r="0" g="0" b="0"/>
        </a:effectRef>
        <a:fontRef idx="minor"/>
      </dsp:style>
    </dsp:sp>
    <dsp:sp modelId="{C1DFCAD0-F2F7-4644-8D64-5B18D1B954A0}">
      <dsp:nvSpPr>
        <dsp:cNvPr id="0" name=""/>
        <dsp:cNvSpPr/>
      </dsp:nvSpPr>
      <dsp:spPr>
        <a:xfrm>
          <a:off x="905256" y="147447"/>
          <a:ext cx="2263140" cy="1179576"/>
        </a:xfrm>
        <a:prstGeom prst="downArrow">
          <a:avLst/>
        </a:prstGeom>
        <a:gradFill rotWithShape="0">
          <a:gsLst>
            <a:gs pos="0">
              <a:schemeClr val="accent1">
                <a:hueOff val="0"/>
                <a:satOff val="0"/>
                <a:lumOff val="0"/>
                <a:alphaOff val="0"/>
                <a:tint val="90000"/>
                <a:shade val="100000"/>
                <a:alpha val="85000"/>
                <a:satMod val="150000"/>
              </a:schemeClr>
            </a:gs>
            <a:gs pos="33000">
              <a:schemeClr val="accent1">
                <a:hueOff val="0"/>
                <a:satOff val="0"/>
                <a:lumOff val="0"/>
                <a:alphaOff val="0"/>
                <a:tint val="90000"/>
                <a:shade val="100000"/>
                <a:alpha val="95000"/>
                <a:satMod val="130000"/>
              </a:schemeClr>
            </a:gs>
            <a:gs pos="67000">
              <a:schemeClr val="accent1">
                <a:hueOff val="0"/>
                <a:satOff val="0"/>
                <a:lumOff val="0"/>
                <a:alphaOff val="0"/>
                <a:shade val="70000"/>
                <a:satMod val="135000"/>
              </a:schemeClr>
            </a:gs>
            <a:gs pos="100000">
              <a:schemeClr val="accent1">
                <a:hueOff val="0"/>
                <a:satOff val="0"/>
                <a:lumOff val="0"/>
                <a:alphaOff val="0"/>
                <a:shade val="50000"/>
                <a:satMod val="135000"/>
              </a:schemeClr>
            </a:gs>
          </a:gsLst>
          <a:lin ang="13200000" scaled="1"/>
        </a:gradFill>
        <a:ln>
          <a:noFill/>
        </a:ln>
        <a:effectLst/>
        <a:scene3d>
          <a:camera prst="orthographicFront">
            <a:rot lat="0" lon="0" rev="0"/>
          </a:camera>
          <a:lightRig rig="twoPt" dir="tl"/>
        </a:scene3d>
        <a:sp3d extrusionH="12700" prstMaterial="softEdge">
          <a:bevelT w="25400" h="50800"/>
        </a:sp3d>
      </dsp:spPr>
      <dsp:style>
        <a:lnRef idx="0">
          <a:scrgbClr r="0" g="0" b="0"/>
        </a:lnRef>
        <a:fillRef idx="3">
          <a:scrgbClr r="0" g="0" b="0"/>
        </a:fillRef>
        <a:effectRef idx="2">
          <a:scrgbClr r="0" g="0" b="0"/>
        </a:effectRef>
        <a:fontRef idx="minor">
          <a:schemeClr val="lt1"/>
        </a:fontRef>
      </dsp:style>
    </dsp:sp>
    <dsp:sp modelId="{246E7E33-1F05-D742-8AF3-D0792FADD8CB}">
      <dsp:nvSpPr>
        <dsp:cNvPr id="0" name=""/>
        <dsp:cNvSpPr/>
      </dsp:nvSpPr>
      <dsp:spPr>
        <a:xfrm>
          <a:off x="3998214" y="0"/>
          <a:ext cx="2414016" cy="1238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err="1"/>
            <a:t>Trinal</a:t>
          </a:r>
          <a:r>
            <a:rPr lang="en-US" sz="2200" kern="1200"/>
            <a:t> Method (theory, practice, art)</a:t>
          </a:r>
        </a:p>
      </dsp:txBody>
      <dsp:txXfrm>
        <a:off x="3998214" y="0"/>
        <a:ext cx="2414016" cy="1238554"/>
      </dsp:txXfrm>
    </dsp:sp>
    <dsp:sp modelId="{8A995699-8497-1348-A0DC-3F390D284A84}">
      <dsp:nvSpPr>
        <dsp:cNvPr id="0" name=""/>
        <dsp:cNvSpPr/>
      </dsp:nvSpPr>
      <dsp:spPr>
        <a:xfrm>
          <a:off x="4375404" y="1621916"/>
          <a:ext cx="2263140" cy="1179576"/>
        </a:xfrm>
        <a:prstGeom prst="upArrow">
          <a:avLst/>
        </a:prstGeom>
        <a:gradFill rotWithShape="0">
          <a:gsLst>
            <a:gs pos="0">
              <a:schemeClr val="accent1">
                <a:hueOff val="0"/>
                <a:satOff val="0"/>
                <a:lumOff val="0"/>
                <a:alphaOff val="0"/>
                <a:tint val="90000"/>
                <a:shade val="100000"/>
                <a:alpha val="85000"/>
                <a:satMod val="150000"/>
              </a:schemeClr>
            </a:gs>
            <a:gs pos="33000">
              <a:schemeClr val="accent1">
                <a:hueOff val="0"/>
                <a:satOff val="0"/>
                <a:lumOff val="0"/>
                <a:alphaOff val="0"/>
                <a:tint val="90000"/>
                <a:shade val="100000"/>
                <a:alpha val="95000"/>
                <a:satMod val="130000"/>
              </a:schemeClr>
            </a:gs>
            <a:gs pos="67000">
              <a:schemeClr val="accent1">
                <a:hueOff val="0"/>
                <a:satOff val="0"/>
                <a:lumOff val="0"/>
                <a:alphaOff val="0"/>
                <a:shade val="70000"/>
                <a:satMod val="135000"/>
              </a:schemeClr>
            </a:gs>
            <a:gs pos="100000">
              <a:schemeClr val="accent1">
                <a:hueOff val="0"/>
                <a:satOff val="0"/>
                <a:lumOff val="0"/>
                <a:alphaOff val="0"/>
                <a:shade val="50000"/>
                <a:satMod val="135000"/>
              </a:schemeClr>
            </a:gs>
          </a:gsLst>
          <a:lin ang="13200000" scaled="1"/>
        </a:gradFill>
        <a:ln>
          <a:noFill/>
        </a:ln>
        <a:effectLst/>
        <a:scene3d>
          <a:camera prst="orthographicFront">
            <a:rot lat="0" lon="0" rev="0"/>
          </a:camera>
          <a:lightRig rig="twoPt" dir="tl"/>
        </a:scene3d>
        <a:sp3d extrusionH="12700" prstMaterial="softEdge">
          <a:bevelT w="25400" h="50800"/>
        </a:sp3d>
      </dsp:spPr>
      <dsp:style>
        <a:lnRef idx="0">
          <a:scrgbClr r="0" g="0" b="0"/>
        </a:lnRef>
        <a:fillRef idx="3">
          <a:scrgbClr r="0" g="0" b="0"/>
        </a:fillRef>
        <a:effectRef idx="2">
          <a:scrgbClr r="0" g="0" b="0"/>
        </a:effectRef>
        <a:fontRef idx="minor">
          <a:schemeClr val="lt1"/>
        </a:fontRef>
      </dsp:style>
    </dsp:sp>
    <dsp:sp modelId="{A2704A42-1261-6649-9BCF-CBE2460040D2}">
      <dsp:nvSpPr>
        <dsp:cNvPr id="0" name=""/>
        <dsp:cNvSpPr/>
      </dsp:nvSpPr>
      <dsp:spPr>
        <a:xfrm>
          <a:off x="1131570" y="1710385"/>
          <a:ext cx="2414016" cy="1238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Place and Train</a:t>
          </a:r>
        </a:p>
      </dsp:txBody>
      <dsp:txXfrm>
        <a:off x="1131570" y="1710385"/>
        <a:ext cx="2414016" cy="12385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EBD7E1-C627-174D-B8A2-CA6AFC713E24}">
      <dsp:nvSpPr>
        <dsp:cNvPr id="0" name=""/>
        <dsp:cNvSpPr/>
      </dsp:nvSpPr>
      <dsp:spPr>
        <a:xfrm>
          <a:off x="2032000" y="0"/>
          <a:ext cx="2032000" cy="1354666"/>
        </a:xfrm>
        <a:prstGeom prst="trapezoid">
          <a:avLst>
            <a:gd name="adj" fmla="val 75000"/>
          </a:avLst>
        </a:prstGeom>
        <a:gradFill rotWithShape="0">
          <a:gsLst>
            <a:gs pos="0">
              <a:schemeClr val="accent1">
                <a:hueOff val="0"/>
                <a:satOff val="0"/>
                <a:lumOff val="0"/>
                <a:alphaOff val="0"/>
                <a:tint val="90000"/>
                <a:shade val="100000"/>
                <a:alpha val="85000"/>
                <a:satMod val="150000"/>
              </a:schemeClr>
            </a:gs>
            <a:gs pos="33000">
              <a:schemeClr val="accent1">
                <a:hueOff val="0"/>
                <a:satOff val="0"/>
                <a:lumOff val="0"/>
                <a:alphaOff val="0"/>
                <a:tint val="90000"/>
                <a:shade val="100000"/>
                <a:alpha val="95000"/>
                <a:satMod val="130000"/>
              </a:schemeClr>
            </a:gs>
            <a:gs pos="67000">
              <a:schemeClr val="accent1">
                <a:hueOff val="0"/>
                <a:satOff val="0"/>
                <a:lumOff val="0"/>
                <a:alphaOff val="0"/>
                <a:shade val="70000"/>
                <a:satMod val="135000"/>
              </a:schemeClr>
            </a:gs>
            <a:gs pos="100000">
              <a:schemeClr val="accent1">
                <a:hueOff val="0"/>
                <a:satOff val="0"/>
                <a:lumOff val="0"/>
                <a:alphaOff val="0"/>
                <a:shade val="50000"/>
                <a:satMod val="135000"/>
              </a:schemeClr>
            </a:gs>
          </a:gsLst>
          <a:lin ang="13200000" scaled="1"/>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t>University (ADS)</a:t>
          </a:r>
        </a:p>
      </dsp:txBody>
      <dsp:txXfrm>
        <a:off x="2032000" y="0"/>
        <a:ext cx="2032000" cy="1354666"/>
      </dsp:txXfrm>
    </dsp:sp>
    <dsp:sp modelId="{00508DC3-C3EF-C943-93EE-BE2B73F55E5D}">
      <dsp:nvSpPr>
        <dsp:cNvPr id="0" name=""/>
        <dsp:cNvSpPr/>
      </dsp:nvSpPr>
      <dsp:spPr>
        <a:xfrm>
          <a:off x="1015999" y="1354666"/>
          <a:ext cx="4064000" cy="1354666"/>
        </a:xfrm>
        <a:prstGeom prst="trapezoid">
          <a:avLst>
            <a:gd name="adj" fmla="val 75000"/>
          </a:avLst>
        </a:prstGeom>
        <a:gradFill rotWithShape="0">
          <a:gsLst>
            <a:gs pos="0">
              <a:schemeClr val="accent1">
                <a:hueOff val="0"/>
                <a:satOff val="0"/>
                <a:lumOff val="0"/>
                <a:alphaOff val="0"/>
                <a:tint val="90000"/>
                <a:shade val="100000"/>
                <a:alpha val="85000"/>
                <a:satMod val="150000"/>
              </a:schemeClr>
            </a:gs>
            <a:gs pos="33000">
              <a:schemeClr val="accent1">
                <a:hueOff val="0"/>
                <a:satOff val="0"/>
                <a:lumOff val="0"/>
                <a:alphaOff val="0"/>
                <a:tint val="90000"/>
                <a:shade val="100000"/>
                <a:alpha val="95000"/>
                <a:satMod val="130000"/>
              </a:schemeClr>
            </a:gs>
            <a:gs pos="67000">
              <a:schemeClr val="accent1">
                <a:hueOff val="0"/>
                <a:satOff val="0"/>
                <a:lumOff val="0"/>
                <a:alphaOff val="0"/>
                <a:shade val="70000"/>
                <a:satMod val="135000"/>
              </a:schemeClr>
            </a:gs>
            <a:gs pos="100000">
              <a:schemeClr val="accent1">
                <a:hueOff val="0"/>
                <a:satOff val="0"/>
                <a:lumOff val="0"/>
                <a:alphaOff val="0"/>
                <a:shade val="50000"/>
                <a:satMod val="135000"/>
              </a:schemeClr>
            </a:gs>
          </a:gsLst>
          <a:lin ang="13200000" scaled="1"/>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t>Laboratories (WEIS)</a:t>
          </a:r>
        </a:p>
      </dsp:txBody>
      <dsp:txXfrm>
        <a:off x="1727200" y="1354666"/>
        <a:ext cx="2641600" cy="1354666"/>
      </dsp:txXfrm>
    </dsp:sp>
    <dsp:sp modelId="{03E0C3D5-E2BC-F04F-B490-6171180B194F}">
      <dsp:nvSpPr>
        <dsp:cNvPr id="0" name=""/>
        <dsp:cNvSpPr/>
      </dsp:nvSpPr>
      <dsp:spPr>
        <a:xfrm>
          <a:off x="0" y="2709333"/>
          <a:ext cx="6096000" cy="1354666"/>
        </a:xfrm>
        <a:prstGeom prst="trapezoid">
          <a:avLst>
            <a:gd name="adj" fmla="val 75000"/>
          </a:avLst>
        </a:prstGeom>
        <a:gradFill rotWithShape="0">
          <a:gsLst>
            <a:gs pos="0">
              <a:schemeClr val="accent1">
                <a:hueOff val="0"/>
                <a:satOff val="0"/>
                <a:lumOff val="0"/>
                <a:alphaOff val="0"/>
                <a:tint val="90000"/>
                <a:shade val="100000"/>
                <a:alpha val="85000"/>
                <a:satMod val="150000"/>
              </a:schemeClr>
            </a:gs>
            <a:gs pos="33000">
              <a:schemeClr val="accent1">
                <a:hueOff val="0"/>
                <a:satOff val="0"/>
                <a:lumOff val="0"/>
                <a:alphaOff val="0"/>
                <a:tint val="90000"/>
                <a:shade val="100000"/>
                <a:alpha val="95000"/>
                <a:satMod val="130000"/>
              </a:schemeClr>
            </a:gs>
            <a:gs pos="67000">
              <a:schemeClr val="accent1">
                <a:hueOff val="0"/>
                <a:satOff val="0"/>
                <a:lumOff val="0"/>
                <a:alphaOff val="0"/>
                <a:shade val="70000"/>
                <a:satMod val="135000"/>
              </a:schemeClr>
            </a:gs>
            <a:gs pos="100000">
              <a:schemeClr val="accent1">
                <a:hueOff val="0"/>
                <a:satOff val="0"/>
                <a:lumOff val="0"/>
                <a:alphaOff val="0"/>
                <a:shade val="50000"/>
                <a:satMod val="135000"/>
              </a:schemeClr>
            </a:gs>
          </a:gsLst>
          <a:lin ang="13200000" scaled="1"/>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300" kern="1200" dirty="0"/>
            <a:t>Individual (COPM)</a:t>
          </a:r>
        </a:p>
        <a:p>
          <a:pPr marL="0" lvl="0" algn="ctr" defTabSz="1466850">
            <a:lnSpc>
              <a:spcPct val="90000"/>
            </a:lnSpc>
            <a:spcBef>
              <a:spcPct val="0"/>
            </a:spcBef>
            <a:spcAft>
              <a:spcPct val="35000"/>
            </a:spcAft>
            <a:buNone/>
          </a:pPr>
          <a:endParaRPr lang="en-US" sz="3300" kern="1200" dirty="0"/>
        </a:p>
      </dsp:txBody>
      <dsp:txXfrm>
        <a:off x="1066799" y="2709333"/>
        <a:ext cx="3962400" cy="1354666"/>
      </dsp:txXfrm>
    </dsp:sp>
  </dsp:spTree>
</dsp:drawing>
</file>

<file path=ppt/diagrams/layout1.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4AEC1-A6AA-234A-B457-CF935B038754}" type="datetimeFigureOut">
              <a:rPr lang="en-US" smtClean="0"/>
              <a:t>6/22/25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9A6154-1EE8-854E-BEEC-B82C3F69D056}" type="slidenum">
              <a:rPr lang="en-US" smtClean="0"/>
              <a:t>‹#›</a:t>
            </a:fld>
            <a:endParaRPr lang="en-US"/>
          </a:p>
        </p:txBody>
      </p:sp>
    </p:spTree>
    <p:extLst>
      <p:ext uri="{BB962C8B-B14F-4D97-AF65-F5344CB8AC3E}">
        <p14:creationId xmlns:p14="http://schemas.microsoft.com/office/powerpoint/2010/main" val="40396153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A6154-1EE8-854E-BEEC-B82C3F69D056}" type="slidenum">
              <a:rPr lang="en-US" smtClean="0"/>
              <a:t>5</a:t>
            </a:fld>
            <a:endParaRPr lang="en-US" dirty="0"/>
          </a:p>
        </p:txBody>
      </p:sp>
    </p:spTree>
    <p:extLst>
      <p:ext uri="{BB962C8B-B14F-4D97-AF65-F5344CB8AC3E}">
        <p14:creationId xmlns:p14="http://schemas.microsoft.com/office/powerpoint/2010/main" val="890947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"place and train" method involves placing individuals with disabilities directly into workplace environments where they receive on-the-job training and support. Rather than traditional classroom-based training programs, this approach emphasizes experiential learning within authentic work settings. Trainers and supervisors work closely with participants to teach job tasks, provide feedback, and gradually increase independence until the individual can perform the job duties competently (Lombardi &amp; Nardone, 2011).</a:t>
            </a:r>
          </a:p>
          <a:p>
            <a:endParaRPr lang="en-US" dirty="0"/>
          </a:p>
        </p:txBody>
      </p:sp>
      <p:sp>
        <p:nvSpPr>
          <p:cNvPr id="4" name="Slide Number Placeholder 3"/>
          <p:cNvSpPr>
            <a:spLocks noGrp="1"/>
          </p:cNvSpPr>
          <p:nvPr>
            <p:ph type="sldNum" sz="quarter" idx="10"/>
          </p:nvPr>
        </p:nvSpPr>
        <p:spPr/>
        <p:txBody>
          <a:bodyPr/>
          <a:lstStyle/>
          <a:p>
            <a:fld id="{8BC77B3C-F431-4186-8023-71F18B678617}" type="slidenum">
              <a:rPr lang="en-US" smtClean="0"/>
              <a:t>11</a:t>
            </a:fld>
            <a:endParaRPr lang="en-US"/>
          </a:p>
        </p:txBody>
      </p:sp>
    </p:spTree>
    <p:extLst>
      <p:ext uri="{BB962C8B-B14F-4D97-AF65-F5344CB8AC3E}">
        <p14:creationId xmlns:p14="http://schemas.microsoft.com/office/powerpoint/2010/main" val="2212585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r" eaLnBrk="1" hangingPunct="1">
              <a:spcBef>
                <a:spcPct val="0"/>
              </a:spcBef>
            </a:pPr>
            <a:fld id="{A4D0ED99-1681-4552-9686-189C79061BB9}" type="slidenum">
              <a:rPr lang="ru-RU">
                <a:latin typeface="Arial" panose="020B0604020202020204" pitchFamily="34" charset="0"/>
              </a:rPr>
              <a:pPr algn="r" eaLnBrk="1" hangingPunct="1">
                <a:spcBef>
                  <a:spcPct val="0"/>
                </a:spcBef>
              </a:pPr>
              <a:t>12</a:t>
            </a:fld>
            <a:endParaRPr lang="ru-RU" dirty="0">
              <a:latin typeface="Arial" panose="020B0604020202020204" pitchFamily="34" charset="0"/>
            </a:endParaRPr>
          </a:p>
        </p:txBody>
      </p:sp>
      <p:sp>
        <p:nvSpPr>
          <p:cNvPr id="30723" name="Rectangle 2"/>
          <p:cNvSpPr>
            <a:spLocks noGrp="1" noRot="1" noChangeAspect="1" noChangeArrowheads="1" noTextEdit="1"/>
          </p:cNvSpPr>
          <p:nvPr>
            <p:ph type="sldImg"/>
          </p:nvPr>
        </p:nvSpPr>
        <p:spPr>
          <a:xfrm>
            <a:off x="1371600" y="1143000"/>
            <a:ext cx="4114800" cy="3086100"/>
          </a:xfrm>
          <a:ln/>
        </p:spPr>
      </p:sp>
      <p:sp>
        <p:nvSpPr>
          <p:cNvPr id="307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8095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Job' refers to a specific activity that one does to earn a living, synonymous with 'profession' or 'occupation'. However, 'work' refers to any activity, whether it's mental or physical. All jobs can be considered work, but not all work is a job. 'Work' can be used as a noun or a verb, while 'job' is always a noun.</a:t>
            </a:r>
          </a:p>
        </p:txBody>
      </p:sp>
      <p:sp>
        <p:nvSpPr>
          <p:cNvPr id="4" name="Slide Number Placeholder 3"/>
          <p:cNvSpPr>
            <a:spLocks noGrp="1"/>
          </p:cNvSpPr>
          <p:nvPr>
            <p:ph type="sldNum" sz="quarter" idx="10"/>
          </p:nvPr>
        </p:nvSpPr>
        <p:spPr/>
        <p:txBody>
          <a:bodyPr/>
          <a:lstStyle/>
          <a:p>
            <a:fld id="{8BC77B3C-F431-4186-8023-71F18B678617}" type="slidenum">
              <a:rPr lang="en-US" smtClean="0"/>
              <a:t>17</a:t>
            </a:fld>
            <a:endParaRPr lang="en-US"/>
          </a:p>
        </p:txBody>
      </p:sp>
    </p:spTree>
    <p:extLst>
      <p:ext uri="{BB962C8B-B14F-4D97-AF65-F5344CB8AC3E}">
        <p14:creationId xmlns:p14="http://schemas.microsoft.com/office/powerpoint/2010/main" val="1478063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A6154-1EE8-854E-BEEC-B82C3F69D056}" type="slidenum">
              <a:rPr lang="en-US" smtClean="0"/>
              <a:t>21</a:t>
            </a:fld>
            <a:endParaRPr lang="en-US"/>
          </a:p>
        </p:txBody>
      </p:sp>
    </p:spTree>
    <p:extLst>
      <p:ext uri="{BB962C8B-B14F-4D97-AF65-F5344CB8AC3E}">
        <p14:creationId xmlns:p14="http://schemas.microsoft.com/office/powerpoint/2010/main" val="1519823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Copyright </a:t>
            </a:r>
            <a:r>
              <a:rPr lang="en-US" b="1"/>
              <a:t>PresentationGO.com</a:t>
            </a:r>
            <a:r>
              <a:rPr lang="en-US"/>
              <a:t> – Free Templates &amp; Infographics for PowerPoint and Google Slides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50B4EB-D9F6-4F2F-973A-15D71B3F50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683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Same Side Corner Rectangle 6"/>
          <p:cNvSpPr/>
          <p:nvPr/>
        </p:nvSpPr>
        <p:spPr>
          <a:xfrm rot="16200000">
            <a:off x="1066801" y="1603786"/>
            <a:ext cx="3474720" cy="3474720"/>
          </a:xfrm>
          <a:prstGeom prst="round2SameRect">
            <a:avLst>
              <a:gd name="adj1" fmla="val 3122"/>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25"/>
          <p:cNvGrpSpPr>
            <a:grpSpLocks noChangeAspect="1"/>
          </p:cNvGrpSpPr>
          <p:nvPr/>
        </p:nvGrpSpPr>
        <p:grpSpPr>
          <a:xfrm>
            <a:off x="2071048" y="2502945"/>
            <a:ext cx="1466879" cy="1676400"/>
            <a:chOff x="1230573" y="1890215"/>
            <a:chExt cx="1444388" cy="1650696"/>
          </a:xfrm>
        </p:grpSpPr>
        <p:sp>
          <p:nvSpPr>
            <p:cNvPr id="9" name="Oval 8"/>
            <p:cNvSpPr/>
            <p:nvPr/>
          </p:nvSpPr>
          <p:spPr>
            <a:xfrm>
              <a:off x="1230573" y="1890215"/>
              <a:ext cx="1444388" cy="937146"/>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Oval 9"/>
            <p:cNvSpPr/>
            <p:nvPr/>
          </p:nvSpPr>
          <p:spPr>
            <a:xfrm>
              <a:off x="1935709" y="2845831"/>
              <a:ext cx="603504" cy="402336"/>
            </a:xfrm>
            <a:prstGeom prst="ellipse">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Oval 10"/>
            <p:cNvSpPr/>
            <p:nvPr/>
          </p:nvSpPr>
          <p:spPr>
            <a:xfrm>
              <a:off x="1901589" y="3275735"/>
              <a:ext cx="392373" cy="265176"/>
            </a:xfrm>
            <a:prstGeom prst="ellipse">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Oval 11"/>
            <p:cNvSpPr/>
            <p:nvPr/>
          </p:nvSpPr>
          <p:spPr>
            <a:xfrm>
              <a:off x="1633181" y="2395181"/>
              <a:ext cx="621792" cy="402336"/>
            </a:xfrm>
            <a:prstGeom prst="ellipse">
              <a:avLst/>
            </a:prstGeom>
            <a:solidFill>
              <a:srgbClr val="FFFFFF">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p:txBody>
          <a:bodyPr/>
          <a:lstStyle/>
          <a:p>
            <a:fld id="{A2F0292D-1797-49A5-8D2D-8D50C72EF3CC}" type="datetimeFigureOut">
              <a:rPr lang="en-US" smtClean="0"/>
              <a:t>6/22/25</a:t>
            </a:fld>
            <a:endParaRPr lang="en-US"/>
          </a:p>
        </p:txBody>
      </p:sp>
      <p:sp>
        <p:nvSpPr>
          <p:cNvPr id="5" name="Footer Placeholder 4"/>
          <p:cNvSpPr>
            <a:spLocks noGrp="1"/>
          </p:cNvSpPr>
          <p:nvPr>
            <p:ph type="ftr" sz="quarter" idx="11"/>
          </p:nvPr>
        </p:nvSpPr>
        <p:spPr>
          <a:xfrm>
            <a:off x="457200" y="6356350"/>
            <a:ext cx="2895600" cy="365125"/>
          </a:xfrm>
        </p:spPr>
        <p:txBody>
          <a:bodyPr/>
          <a:lstStyle/>
          <a:p>
            <a:endParaRPr lang="en-US"/>
          </a:p>
        </p:txBody>
      </p:sp>
      <p:sp>
        <p:nvSpPr>
          <p:cNvPr id="6" name="Slide Number Placeholder 5"/>
          <p:cNvSpPr>
            <a:spLocks noGrp="1"/>
          </p:cNvSpPr>
          <p:nvPr>
            <p:ph type="sldNum" sz="quarter" idx="12"/>
          </p:nvPr>
        </p:nvSpPr>
        <p:spPr>
          <a:xfrm>
            <a:off x="4267200" y="6356350"/>
            <a:ext cx="609600" cy="365125"/>
          </a:xfrm>
        </p:spPr>
        <p:txBody>
          <a:bodyPr vert="horz" lIns="91440" tIns="45720" rIns="91440" bIns="45720" rtlCol="0" anchor="ctr"/>
          <a:lstStyle>
            <a:lvl1pPr marL="0" algn="ctr" defTabSz="914400" rtl="0" eaLnBrk="1" latinLnBrk="0" hangingPunct="1">
              <a:defRPr sz="900" b="1" kern="1200">
                <a:solidFill>
                  <a:schemeClr val="bg1">
                    <a:lumMod val="75000"/>
                  </a:schemeClr>
                </a:solidFill>
                <a:latin typeface="+mn-lt"/>
                <a:ea typeface="+mn-ea"/>
                <a:cs typeface="+mn-cs"/>
              </a:defRPr>
            </a:lvl1pPr>
          </a:lstStyle>
          <a:p>
            <a:fld id="{D6CC888B-D9F9-4E54-B722-F151A9F45E95}" type="slidenum">
              <a:rPr lang="en-US" smtClean="0"/>
              <a:t>‹#›</a:t>
            </a:fld>
            <a:endParaRPr lang="en-US"/>
          </a:p>
        </p:txBody>
      </p:sp>
      <p:sp>
        <p:nvSpPr>
          <p:cNvPr id="13" name="Round Same Side Corner Rectangle 12"/>
          <p:cNvSpPr/>
          <p:nvPr/>
        </p:nvSpPr>
        <p:spPr>
          <a:xfrm rot="5400000" flipH="1">
            <a:off x="4572000" y="1603786"/>
            <a:ext cx="3474720" cy="3474720"/>
          </a:xfrm>
          <a:prstGeom prst="round2SameRect">
            <a:avLst>
              <a:gd name="adj1" fmla="val 3122"/>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4651248" y="1680881"/>
            <a:ext cx="3273552" cy="1640541"/>
          </a:xfrm>
        </p:spPr>
        <p:txBody>
          <a:bodyPr vert="horz" lIns="91440" tIns="0" rIns="91440" bIns="0" rtlCol="0" anchor="b" anchorCtr="0">
            <a:noAutofit/>
          </a:bodyPr>
          <a:lstStyle>
            <a:lvl1pPr algn="ctr" defTabSz="914400" rtl="0" eaLnBrk="1" latinLnBrk="0" hangingPunct="1">
              <a:lnSpc>
                <a:spcPts val="4000"/>
              </a:lnSpc>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4651248" y="3384176"/>
            <a:ext cx="3273552" cy="530352"/>
          </a:xfrm>
        </p:spPr>
        <p:txBody>
          <a:bodyPr vert="horz" lIns="91440" tIns="0" rIns="91440" bIns="0" rtlCol="0">
            <a:normAutofit/>
          </a:bodyPr>
          <a:lstStyle>
            <a:lvl1pPr marL="0" indent="0" algn="ctr" defTabSz="914400" rtl="0" eaLnBrk="1" latinLnBrk="0" hangingPunct="1">
              <a:spcBef>
                <a:spcPts val="0"/>
              </a:spcBef>
              <a:buClr>
                <a:schemeClr val="accent1"/>
              </a:buClr>
              <a:buSzPct val="130000"/>
              <a:buFont typeface="Wingdings" pitchFamily="2" charset="2"/>
              <a:buNone/>
              <a:defRPr sz="14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3429001" y="450850"/>
            <a:ext cx="4922184" cy="4611688"/>
          </a:xfrm>
          <a:prstGeom prst="roundRect">
            <a:avLst>
              <a:gd name="adj" fmla="val 3826"/>
            </a:avLst>
          </a:prstGeom>
          <a:noFill/>
        </p:spPr>
        <p:txBody>
          <a:bodyPr/>
          <a:lstStyle>
            <a:lvl1pPr>
              <a:buNone/>
              <a:defRPr/>
            </a:lvl1pPr>
          </a:lstStyle>
          <a:p>
            <a:r>
              <a:rPr lang="en-US"/>
              <a:t>Drag picture to placeholder or click icon to add</a:t>
            </a:r>
            <a:endParaRPr/>
          </a:p>
        </p:txBody>
      </p:sp>
      <p:sp>
        <p:nvSpPr>
          <p:cNvPr id="2" name="Title 1"/>
          <p:cNvSpPr>
            <a:spLocks noGrp="1"/>
          </p:cNvSpPr>
          <p:nvPr>
            <p:ph type="title"/>
          </p:nvPr>
        </p:nvSpPr>
        <p:spPr>
          <a:xfrm>
            <a:off x="3426758" y="5069541"/>
            <a:ext cx="4924425" cy="662519"/>
          </a:xfrm>
        </p:spPr>
        <p:txBody>
          <a:bodyPr anchor="b"/>
          <a:lstStyle>
            <a:lvl1pPr algn="l">
              <a:defRPr sz="1800" b="0"/>
            </a:lvl1pPr>
          </a:lstStyle>
          <a:p>
            <a:r>
              <a:rPr lang="en-US"/>
              <a:t>Click to edit Master title style</a:t>
            </a:r>
            <a:endParaRPr/>
          </a:p>
        </p:txBody>
      </p:sp>
      <p:sp>
        <p:nvSpPr>
          <p:cNvPr id="4" name="Text Placeholder 3"/>
          <p:cNvSpPr>
            <a:spLocks noGrp="1"/>
          </p:cNvSpPr>
          <p:nvPr>
            <p:ph type="body" sz="half" idx="2"/>
          </p:nvPr>
        </p:nvSpPr>
        <p:spPr>
          <a:xfrm>
            <a:off x="3426759" y="5732060"/>
            <a:ext cx="4924425" cy="627797"/>
          </a:xfrm>
        </p:spPr>
        <p:txBody>
          <a:bodyPr/>
          <a:lstStyle>
            <a:lvl1pPr marL="0" indent="0">
              <a:spcBef>
                <a:spcPct val="0"/>
              </a:spcBef>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F0292D-1797-49A5-8D2D-8D50C72EF3CC}" type="datetimeFigureOut">
              <a:rPr lang="en-US" smtClean="0"/>
              <a:t>6/22/25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CC888B-D9F9-4E54-B722-F151A9F45E9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 with Caption, Alt.">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3021106" y="1609725"/>
            <a:ext cx="5343525" cy="2281238"/>
          </a:xfrm>
          <a:prstGeom prst="roundRect">
            <a:avLst>
              <a:gd name="adj" fmla="val 3826"/>
            </a:avLst>
          </a:prstGeom>
          <a:noFill/>
        </p:spPr>
        <p:txBody>
          <a:bodyPr/>
          <a:lstStyle>
            <a:lvl1pPr>
              <a:buNone/>
              <a:defRPr/>
            </a:lvl1pPr>
          </a:lstStyle>
          <a:p>
            <a:r>
              <a:rPr lang="en-US"/>
              <a:t>Drag picture to placeholder or click icon to add</a:t>
            </a:r>
            <a:endParaRPr/>
          </a:p>
        </p:txBody>
      </p:sp>
      <p:sp>
        <p:nvSpPr>
          <p:cNvPr id="2" name="Title 1"/>
          <p:cNvSpPr>
            <a:spLocks noGrp="1"/>
          </p:cNvSpPr>
          <p:nvPr>
            <p:ph type="title"/>
          </p:nvPr>
        </p:nvSpPr>
        <p:spPr>
          <a:xfrm>
            <a:off x="2948318" y="3904812"/>
            <a:ext cx="5416313" cy="681892"/>
          </a:xfrm>
        </p:spPr>
        <p:txBody>
          <a:bodyPr anchor="b"/>
          <a:lstStyle>
            <a:lvl1pPr algn="l">
              <a:defRPr sz="1800" b="0"/>
            </a:lvl1pPr>
          </a:lstStyle>
          <a:p>
            <a:r>
              <a:rPr lang="en-US"/>
              <a:t>Click to edit Master title style</a:t>
            </a:r>
            <a:endParaRPr/>
          </a:p>
        </p:txBody>
      </p:sp>
      <p:sp>
        <p:nvSpPr>
          <p:cNvPr id="4" name="Text Placeholder 3"/>
          <p:cNvSpPr>
            <a:spLocks noGrp="1"/>
          </p:cNvSpPr>
          <p:nvPr>
            <p:ph type="body" sz="half" idx="2"/>
          </p:nvPr>
        </p:nvSpPr>
        <p:spPr>
          <a:xfrm>
            <a:off x="2948319" y="4586704"/>
            <a:ext cx="5416313" cy="627797"/>
          </a:xfrm>
        </p:spPr>
        <p:txBody>
          <a:bodyPr/>
          <a:lstStyle>
            <a:lvl1pPr marL="0" indent="0">
              <a:spcBef>
                <a:spcPct val="0"/>
              </a:spcBef>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F0292D-1797-49A5-8D2D-8D50C72EF3CC}" type="datetimeFigureOut">
              <a:rPr lang="en-US" smtClean="0"/>
              <a:t>6/22/25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CC888B-D9F9-4E54-B722-F151A9F45E95}"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3021106" y="443552"/>
            <a:ext cx="5343525" cy="2281238"/>
          </a:xfrm>
          <a:prstGeom prst="round2SameRect">
            <a:avLst>
              <a:gd name="adj1" fmla="val 5300"/>
              <a:gd name="adj2" fmla="val 0"/>
            </a:avLst>
          </a:prstGeom>
          <a:noFill/>
        </p:spPr>
        <p:txBody>
          <a:bodyPr/>
          <a:lstStyle>
            <a:lvl1pPr marL="0" indent="0">
              <a:buNone/>
              <a:defRPr/>
            </a:lvl1pPr>
          </a:lstStyle>
          <a:p>
            <a:r>
              <a:rPr lang="en-US"/>
              <a:t>Drag picture to placeholder or click icon to add</a:t>
            </a:r>
            <a:endParaRPr/>
          </a:p>
        </p:txBody>
      </p:sp>
      <p:sp>
        <p:nvSpPr>
          <p:cNvPr id="2" name="Title 1"/>
          <p:cNvSpPr>
            <a:spLocks noGrp="1"/>
          </p:cNvSpPr>
          <p:nvPr>
            <p:ph type="title"/>
          </p:nvPr>
        </p:nvSpPr>
        <p:spPr>
          <a:xfrm>
            <a:off x="2948318" y="5055855"/>
            <a:ext cx="5416313" cy="681892"/>
          </a:xfrm>
        </p:spPr>
        <p:txBody>
          <a:bodyPr anchor="b"/>
          <a:lstStyle>
            <a:lvl1pPr algn="l">
              <a:defRPr sz="1800" b="0"/>
            </a:lvl1pPr>
          </a:lstStyle>
          <a:p>
            <a:r>
              <a:rPr lang="en-US"/>
              <a:t>Click to edit Master title style</a:t>
            </a:r>
            <a:endParaRPr/>
          </a:p>
        </p:txBody>
      </p:sp>
      <p:sp>
        <p:nvSpPr>
          <p:cNvPr id="4" name="Text Placeholder 3"/>
          <p:cNvSpPr>
            <a:spLocks noGrp="1"/>
          </p:cNvSpPr>
          <p:nvPr>
            <p:ph type="body" sz="half" idx="2"/>
          </p:nvPr>
        </p:nvSpPr>
        <p:spPr>
          <a:xfrm>
            <a:off x="2948319" y="5737747"/>
            <a:ext cx="5416313" cy="627797"/>
          </a:xfrm>
        </p:spPr>
        <p:txBody>
          <a:bodyPr/>
          <a:lstStyle>
            <a:lvl1pPr marL="0" indent="0">
              <a:spcBef>
                <a:spcPct val="0"/>
              </a:spcBef>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F0292D-1797-49A5-8D2D-8D50C72EF3CC}" type="datetimeFigureOut">
              <a:rPr lang="en-US" smtClean="0"/>
              <a:t>6/22/25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CC888B-D9F9-4E54-B722-F151A9F45E95}" type="slidenum">
              <a:rPr lang="en-US" smtClean="0"/>
              <a:t>‹#›</a:t>
            </a:fld>
            <a:endParaRPr lang="en-US"/>
          </a:p>
        </p:txBody>
      </p:sp>
      <p:sp>
        <p:nvSpPr>
          <p:cNvPr id="13" name="Picture Placeholder 11"/>
          <p:cNvSpPr>
            <a:spLocks noGrp="1"/>
          </p:cNvSpPr>
          <p:nvPr>
            <p:ph type="pic" sz="quarter" idx="14"/>
          </p:nvPr>
        </p:nvSpPr>
        <p:spPr>
          <a:xfrm flipH="1" flipV="1">
            <a:off x="3021106" y="2756848"/>
            <a:ext cx="2642616" cy="2281238"/>
          </a:xfrm>
          <a:prstGeom prst="round1Rect">
            <a:avLst>
              <a:gd name="adj" fmla="val 9488"/>
            </a:avLst>
          </a:prstGeom>
          <a:blipFill dpi="0" rotWithShape="0">
            <a:blip r:embed="rId2" cstate="print"/>
            <a:srcRect/>
            <a:stretch>
              <a:fillRect/>
            </a:stretch>
          </a:blipFill>
        </p:spPr>
        <p:txBody>
          <a:bodyPr vert="horz" lIns="91440" tIns="45720" rIns="91440" bIns="45720" rtlCol="0" anchor="b" anchorCtr="1">
            <a:normAutofit/>
            <a:scene3d>
              <a:camera prst="orthographicFront">
                <a:rot lat="0" lon="0" rev="10800000"/>
              </a:camera>
              <a:lightRig rig="threePt" dir="t"/>
            </a:scene3d>
          </a:bodyPr>
          <a:lstStyle>
            <a:lvl1pPr marL="0" indent="0" algn="l" defTabSz="914400" rtl="0" eaLnBrk="1" latinLnBrk="0" hangingPunct="1">
              <a:spcBef>
                <a:spcPts val="1800"/>
              </a:spcBef>
              <a:buClr>
                <a:schemeClr val="accent1"/>
              </a:buClr>
              <a:buSzPct val="130000"/>
              <a:buFont typeface="Wingdings" pitchFamily="2" charset="2"/>
              <a:buNone/>
              <a:defRPr sz="1600" kern="1200">
                <a:solidFill>
                  <a:schemeClr val="tx1">
                    <a:lumMod val="75000"/>
                    <a:lumOff val="25000"/>
                  </a:schemeClr>
                </a:solidFill>
                <a:latin typeface="+mn-lt"/>
                <a:ea typeface="+mn-ea"/>
                <a:cs typeface="+mn-cs"/>
              </a:defRPr>
            </a:lvl1pPr>
          </a:lstStyle>
          <a:p>
            <a:r>
              <a:rPr lang="en-US"/>
              <a:t>Drag picture to placeholder or click icon to add</a:t>
            </a:r>
            <a:endParaRPr/>
          </a:p>
        </p:txBody>
      </p:sp>
      <p:sp>
        <p:nvSpPr>
          <p:cNvPr id="14" name="Picture Placeholder 11"/>
          <p:cNvSpPr>
            <a:spLocks noGrp="1"/>
          </p:cNvSpPr>
          <p:nvPr>
            <p:ph type="pic" sz="quarter" idx="15"/>
          </p:nvPr>
        </p:nvSpPr>
        <p:spPr>
          <a:xfrm flipV="1">
            <a:off x="5722015" y="2756848"/>
            <a:ext cx="2642616" cy="2281238"/>
          </a:xfrm>
          <a:prstGeom prst="round1Rect">
            <a:avLst>
              <a:gd name="adj" fmla="val 9488"/>
            </a:avLst>
          </a:prstGeom>
          <a:blipFill dpi="0" rotWithShape="0">
            <a:blip r:embed="rId2" cstate="print"/>
            <a:srcRect/>
            <a:stretch>
              <a:fillRect/>
            </a:stretch>
          </a:blipFill>
        </p:spPr>
        <p:txBody>
          <a:bodyPr vert="horz" lIns="91440" tIns="45720" rIns="91440" bIns="45720" rtlCol="0" anchor="b" anchorCtr="1">
            <a:normAutofit/>
            <a:scene3d>
              <a:camera prst="orthographicFront">
                <a:rot lat="0" lon="0" rev="10800000"/>
              </a:camera>
              <a:lightRig rig="threePt" dir="t"/>
            </a:scene3d>
          </a:bodyPr>
          <a:lstStyle>
            <a:lvl1pPr marL="0" indent="0" algn="l" defTabSz="914400" rtl="0" eaLnBrk="1" latinLnBrk="0" hangingPunct="1">
              <a:spcBef>
                <a:spcPts val="1800"/>
              </a:spcBef>
              <a:buClr>
                <a:schemeClr val="accent1"/>
              </a:buClr>
              <a:buSzPct val="130000"/>
              <a:buFont typeface="Wingdings" pitchFamily="2" charset="2"/>
              <a:buNone/>
              <a:defRPr sz="1600" kern="1200">
                <a:solidFill>
                  <a:schemeClr val="tx1">
                    <a:lumMod val="75000"/>
                    <a:lumOff val="25000"/>
                  </a:schemeClr>
                </a:solidFill>
                <a:latin typeface="+mn-lt"/>
                <a:ea typeface="+mn-ea"/>
                <a:cs typeface="+mn-cs"/>
              </a:defRPr>
            </a:lvl1pPr>
          </a:lstStyle>
          <a:p>
            <a:r>
              <a:rPr lang="en-US"/>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48318" y="5055855"/>
            <a:ext cx="5416313" cy="681892"/>
          </a:xfrm>
        </p:spPr>
        <p:txBody>
          <a:bodyPr anchor="b"/>
          <a:lstStyle>
            <a:lvl1pPr algn="l">
              <a:defRPr sz="1800" b="0"/>
            </a:lvl1pPr>
          </a:lstStyle>
          <a:p>
            <a:r>
              <a:rPr lang="en-US"/>
              <a:t>Click to edit Master title style</a:t>
            </a:r>
            <a:endParaRPr/>
          </a:p>
        </p:txBody>
      </p:sp>
      <p:sp>
        <p:nvSpPr>
          <p:cNvPr id="4" name="Text Placeholder 3"/>
          <p:cNvSpPr>
            <a:spLocks noGrp="1"/>
          </p:cNvSpPr>
          <p:nvPr>
            <p:ph type="body" sz="half" idx="2"/>
          </p:nvPr>
        </p:nvSpPr>
        <p:spPr>
          <a:xfrm>
            <a:off x="2948319" y="5737747"/>
            <a:ext cx="5416313" cy="627797"/>
          </a:xfrm>
        </p:spPr>
        <p:txBody>
          <a:bodyPr/>
          <a:lstStyle>
            <a:lvl1pPr marL="0" indent="0">
              <a:spcBef>
                <a:spcPct val="0"/>
              </a:spcBef>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F0292D-1797-49A5-8D2D-8D50C72EF3CC}" type="datetimeFigureOut">
              <a:rPr lang="en-US" smtClean="0"/>
              <a:t>6/22/25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CC888B-D9F9-4E54-B722-F151A9F45E95}" type="slidenum">
              <a:rPr lang="en-US" smtClean="0"/>
              <a:t>‹#›</a:t>
            </a:fld>
            <a:endParaRPr lang="en-US"/>
          </a:p>
        </p:txBody>
      </p:sp>
      <p:sp>
        <p:nvSpPr>
          <p:cNvPr id="13" name="Picture Placeholder 11"/>
          <p:cNvSpPr>
            <a:spLocks noGrp="1"/>
          </p:cNvSpPr>
          <p:nvPr>
            <p:ph type="pic" sz="quarter" idx="14"/>
          </p:nvPr>
        </p:nvSpPr>
        <p:spPr>
          <a:xfrm flipH="1" flipV="1">
            <a:off x="3021106" y="2756848"/>
            <a:ext cx="2642616" cy="2281238"/>
          </a:xfrm>
          <a:prstGeom prst="round1Rect">
            <a:avLst>
              <a:gd name="adj" fmla="val 9488"/>
            </a:avLst>
          </a:prstGeom>
          <a:blipFill dpi="0" rotWithShape="0">
            <a:blip r:embed="rId2" cstate="print"/>
            <a:srcRect/>
            <a:stretch>
              <a:fillRect/>
            </a:stretch>
          </a:blipFill>
        </p:spPr>
        <p:txBody>
          <a:bodyPr vert="horz" anchor="b" anchorCtr="1">
            <a:normAutofit/>
            <a:scene3d>
              <a:camera prst="orthographicFront">
                <a:rot lat="0" lon="0" rev="10800000"/>
              </a:camera>
              <a:lightRig rig="threePt" dir="t"/>
            </a:scene3d>
          </a:bodyPr>
          <a:lstStyle>
            <a:lvl1pPr marL="0" indent="0">
              <a:buNone/>
              <a:defRPr sz="1600"/>
            </a:lvl1pPr>
          </a:lstStyle>
          <a:p>
            <a:r>
              <a:rPr lang="en-US"/>
              <a:t>Drag picture to placeholder or click icon to add</a:t>
            </a:r>
            <a:endParaRPr/>
          </a:p>
        </p:txBody>
      </p:sp>
      <p:sp>
        <p:nvSpPr>
          <p:cNvPr id="14" name="Picture Placeholder 11"/>
          <p:cNvSpPr>
            <a:spLocks noGrp="1"/>
          </p:cNvSpPr>
          <p:nvPr>
            <p:ph type="pic" sz="quarter" idx="15"/>
          </p:nvPr>
        </p:nvSpPr>
        <p:spPr>
          <a:xfrm flipV="1">
            <a:off x="5723362" y="2756848"/>
            <a:ext cx="2642616" cy="2281238"/>
          </a:xfrm>
          <a:prstGeom prst="round1Rect">
            <a:avLst>
              <a:gd name="adj" fmla="val 9488"/>
            </a:avLst>
          </a:prstGeom>
          <a:blipFill dpi="0" rotWithShape="0">
            <a:blip r:embed="rId2" cstate="print"/>
            <a:srcRect/>
            <a:stretch>
              <a:fillRect/>
            </a:stretch>
          </a:blipFill>
        </p:spPr>
        <p:txBody>
          <a:bodyPr vert="horz" anchor="b" anchorCtr="1">
            <a:normAutofit/>
            <a:scene3d>
              <a:camera prst="orthographicFront">
                <a:rot lat="0" lon="0" rev="10800000"/>
              </a:camera>
              <a:lightRig rig="threePt" dir="t"/>
            </a:scene3d>
          </a:bodyPr>
          <a:lstStyle>
            <a:lvl1pPr marL="0" indent="0">
              <a:buNone/>
              <a:defRPr sz="1600"/>
            </a:lvl1pPr>
          </a:lstStyle>
          <a:p>
            <a:r>
              <a:rPr lang="en-US"/>
              <a:t>Drag picture to placeholder or click icon to add</a:t>
            </a:r>
            <a:endParaRPr/>
          </a:p>
        </p:txBody>
      </p:sp>
      <p:sp>
        <p:nvSpPr>
          <p:cNvPr id="10" name="Picture Placeholder 11"/>
          <p:cNvSpPr>
            <a:spLocks noGrp="1"/>
          </p:cNvSpPr>
          <p:nvPr>
            <p:ph type="pic" sz="quarter" idx="16"/>
          </p:nvPr>
        </p:nvSpPr>
        <p:spPr>
          <a:xfrm flipH="1">
            <a:off x="3021106" y="437202"/>
            <a:ext cx="2642616" cy="2281238"/>
          </a:xfrm>
          <a:prstGeom prst="round1Rect">
            <a:avLst>
              <a:gd name="adj" fmla="val 9488"/>
            </a:avLst>
          </a:prstGeom>
          <a:blipFill dpi="0" rotWithShape="0">
            <a:blip r:embed="rId2" cstate="print"/>
            <a:srcRect/>
            <a:stretch>
              <a:fillRect/>
            </a:stretch>
          </a:blipFill>
        </p:spPr>
        <p:txBody>
          <a:bodyPr vert="horz" anchor="t" anchorCtr="1">
            <a:normAutofit/>
          </a:bodyPr>
          <a:lstStyle>
            <a:lvl1pPr marL="0" indent="0">
              <a:buNone/>
              <a:defRPr sz="1600"/>
            </a:lvl1pPr>
          </a:lstStyle>
          <a:p>
            <a:r>
              <a:rPr lang="en-US"/>
              <a:t>Drag picture to placeholder or click icon to add</a:t>
            </a:r>
            <a:endParaRPr/>
          </a:p>
        </p:txBody>
      </p:sp>
      <p:sp>
        <p:nvSpPr>
          <p:cNvPr id="11" name="Picture Placeholder 11"/>
          <p:cNvSpPr>
            <a:spLocks noGrp="1"/>
          </p:cNvSpPr>
          <p:nvPr>
            <p:ph type="pic" sz="quarter" idx="17"/>
          </p:nvPr>
        </p:nvSpPr>
        <p:spPr>
          <a:xfrm>
            <a:off x="5723362" y="437202"/>
            <a:ext cx="2642616" cy="2281238"/>
          </a:xfrm>
          <a:prstGeom prst="round1Rect">
            <a:avLst>
              <a:gd name="adj" fmla="val 9488"/>
            </a:avLst>
          </a:prstGeom>
          <a:blipFill dpi="0" rotWithShape="0">
            <a:blip r:embed="rId2" cstate="print"/>
            <a:srcRect/>
            <a:stretch>
              <a:fillRect/>
            </a:stretch>
          </a:blipFill>
        </p:spPr>
        <p:txBody>
          <a:bodyPr vert="horz" anchor="t" anchorCtr="1">
            <a:normAutofit/>
          </a:bodyPr>
          <a:lstStyle>
            <a:lvl1pPr marL="0" indent="0">
              <a:buNone/>
              <a:defRPr sz="1600"/>
            </a:lvl1pPr>
          </a:lstStyle>
          <a:p>
            <a:r>
              <a:rPr lang="en-US"/>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 Pictures, 2 Captions">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840505" y="1112198"/>
            <a:ext cx="2524126" cy="1998756"/>
          </a:xfrm>
        </p:spPr>
        <p:txBody>
          <a:bodyPr/>
          <a:lstStyle>
            <a:lvl1pPr marL="0" indent="0">
              <a:spcBef>
                <a:spcPts val="600"/>
              </a:spcBef>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F0292D-1797-49A5-8D2D-8D50C72EF3CC}" type="datetimeFigureOut">
              <a:rPr lang="en-US" smtClean="0"/>
              <a:t>6/22/25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CC888B-D9F9-4E54-B722-F151A9F45E95}" type="slidenum">
              <a:rPr lang="en-US" smtClean="0"/>
              <a:t>‹#›</a:t>
            </a:fld>
            <a:endParaRPr lang="en-US"/>
          </a:p>
        </p:txBody>
      </p:sp>
      <p:sp>
        <p:nvSpPr>
          <p:cNvPr id="12" name="Picture Placeholder 11"/>
          <p:cNvSpPr>
            <a:spLocks noGrp="1"/>
          </p:cNvSpPr>
          <p:nvPr>
            <p:ph type="pic" sz="quarter" idx="13"/>
          </p:nvPr>
        </p:nvSpPr>
        <p:spPr>
          <a:xfrm>
            <a:off x="3021107" y="443551"/>
            <a:ext cx="2743200" cy="2968389"/>
          </a:xfrm>
          <a:prstGeom prst="round2SameRect">
            <a:avLst>
              <a:gd name="adj1" fmla="val 5300"/>
              <a:gd name="adj2" fmla="val 0"/>
            </a:avLst>
          </a:prstGeom>
          <a:noFill/>
        </p:spPr>
        <p:txBody>
          <a:bodyPr anchor="t" anchorCtr="1">
            <a:normAutofit/>
          </a:bodyPr>
          <a:lstStyle>
            <a:lvl1pPr marL="0" indent="0">
              <a:buNone/>
              <a:defRPr sz="1600"/>
            </a:lvl1pPr>
          </a:lstStyle>
          <a:p>
            <a:r>
              <a:rPr lang="en-US"/>
              <a:t>Drag picture to placeholder or click icon to add</a:t>
            </a:r>
            <a:endParaRPr/>
          </a:p>
        </p:txBody>
      </p:sp>
      <p:sp>
        <p:nvSpPr>
          <p:cNvPr id="15" name="Picture Placeholder 11"/>
          <p:cNvSpPr>
            <a:spLocks noGrp="1"/>
          </p:cNvSpPr>
          <p:nvPr>
            <p:ph type="pic" sz="quarter" idx="14"/>
          </p:nvPr>
        </p:nvSpPr>
        <p:spPr>
          <a:xfrm flipV="1">
            <a:off x="3021107" y="3442648"/>
            <a:ext cx="2743200" cy="2968389"/>
          </a:xfrm>
          <a:prstGeom prst="round2SameRect">
            <a:avLst>
              <a:gd name="adj1" fmla="val 5300"/>
              <a:gd name="adj2" fmla="val 0"/>
            </a:avLst>
          </a:prstGeom>
          <a:blipFill dpi="0" rotWithShape="0">
            <a:blip r:embed="rId2" cstate="print"/>
            <a:srcRect/>
            <a:stretch>
              <a:fillRect/>
            </a:stretch>
          </a:blipFill>
        </p:spPr>
        <p:txBody>
          <a:bodyPr anchor="b" anchorCtr="1">
            <a:normAutofit/>
            <a:scene3d>
              <a:camera prst="orthographicFront">
                <a:rot lat="0" lon="0" rev="10800000"/>
              </a:camera>
              <a:lightRig rig="threePt" dir="t"/>
            </a:scene3d>
          </a:bodyPr>
          <a:lstStyle>
            <a:lvl1pPr marL="0" indent="0">
              <a:buNone/>
              <a:defRPr sz="1600"/>
            </a:lvl1pPr>
          </a:lstStyle>
          <a:p>
            <a:r>
              <a:rPr lang="en-US"/>
              <a:t>Drag picture to placeholder or click icon to add</a:t>
            </a:r>
            <a:endParaRPr/>
          </a:p>
        </p:txBody>
      </p:sp>
      <p:sp>
        <p:nvSpPr>
          <p:cNvPr id="17" name="Text Placeholder 3"/>
          <p:cNvSpPr>
            <a:spLocks noGrp="1"/>
          </p:cNvSpPr>
          <p:nvPr>
            <p:ph type="body" sz="half" idx="15"/>
          </p:nvPr>
        </p:nvSpPr>
        <p:spPr>
          <a:xfrm>
            <a:off x="5840505" y="4108759"/>
            <a:ext cx="2524126" cy="1998756"/>
          </a:xfrm>
        </p:spPr>
        <p:txBody>
          <a:bodyPr/>
          <a:lstStyle>
            <a:lvl1pPr marL="0" indent="0">
              <a:spcBef>
                <a:spcPts val="600"/>
              </a:spcBef>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1" name="Text Placeholder 3"/>
          <p:cNvSpPr>
            <a:spLocks noGrp="1"/>
          </p:cNvSpPr>
          <p:nvPr>
            <p:ph type="body" sz="half" idx="16"/>
          </p:nvPr>
        </p:nvSpPr>
        <p:spPr>
          <a:xfrm>
            <a:off x="5840505" y="3442648"/>
            <a:ext cx="2524126" cy="674687"/>
          </a:xfrm>
        </p:spPr>
        <p:txBody>
          <a:bodyPr vert="horz" lIns="91440" tIns="45720" rIns="91440" bIns="45720" rtlCol="0" anchor="b" anchorCtr="0">
            <a:noAutofit/>
          </a:bodyPr>
          <a:lstStyle>
            <a:lvl1pPr marL="0" indent="0" algn="l" defTabSz="914400" rtl="0" eaLnBrk="1" latinLnBrk="0" hangingPunct="1">
              <a:spcBef>
                <a:spcPct val="0"/>
              </a:spcBef>
              <a:buNone/>
              <a:defRPr sz="1800" b="0" kern="120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3"/>
          <p:cNvSpPr>
            <a:spLocks noGrp="1"/>
          </p:cNvSpPr>
          <p:nvPr>
            <p:ph type="body" sz="half" idx="17"/>
          </p:nvPr>
        </p:nvSpPr>
        <p:spPr>
          <a:xfrm>
            <a:off x="5840505" y="443551"/>
            <a:ext cx="2524126" cy="674687"/>
          </a:xfrm>
        </p:spPr>
        <p:txBody>
          <a:bodyPr vert="horz" lIns="91440" tIns="45720" rIns="91440" bIns="45720" rtlCol="0" anchor="b" anchorCtr="0">
            <a:noAutofit/>
          </a:bodyPr>
          <a:lstStyle>
            <a:lvl1pPr marL="0" indent="0" algn="l" defTabSz="914400" rtl="0" eaLnBrk="1" latinLnBrk="0" hangingPunct="1">
              <a:spcBef>
                <a:spcPct val="0"/>
              </a:spcBef>
              <a:buNone/>
              <a:defRPr sz="1800" b="0" kern="120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s, 3 Captions">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840505" y="1112198"/>
            <a:ext cx="2524126" cy="989959"/>
          </a:xfrm>
        </p:spPr>
        <p:txBody>
          <a:bodyPr/>
          <a:lstStyle>
            <a:lvl1pPr marL="0" indent="0">
              <a:spcBef>
                <a:spcPts val="300"/>
              </a:spcBef>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F0292D-1797-49A5-8D2D-8D50C72EF3CC}" type="datetimeFigureOut">
              <a:rPr lang="en-US" smtClean="0"/>
              <a:t>6/22/25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CC888B-D9F9-4E54-B722-F151A9F45E95}" type="slidenum">
              <a:rPr lang="en-US" smtClean="0"/>
              <a:t>‹#›</a:t>
            </a:fld>
            <a:endParaRPr lang="en-US"/>
          </a:p>
        </p:txBody>
      </p:sp>
      <p:sp>
        <p:nvSpPr>
          <p:cNvPr id="12" name="Picture Placeholder 11"/>
          <p:cNvSpPr>
            <a:spLocks noGrp="1"/>
          </p:cNvSpPr>
          <p:nvPr>
            <p:ph type="pic" sz="quarter" idx="13"/>
          </p:nvPr>
        </p:nvSpPr>
        <p:spPr>
          <a:xfrm>
            <a:off x="3021107" y="443551"/>
            <a:ext cx="2743200" cy="1956816"/>
          </a:xfrm>
          <a:prstGeom prst="round2SameRect">
            <a:avLst>
              <a:gd name="adj1" fmla="val 5300"/>
              <a:gd name="adj2" fmla="val 0"/>
            </a:avLst>
          </a:prstGeom>
          <a:noFill/>
        </p:spPr>
        <p:txBody>
          <a:bodyPr anchor="t" anchorCtr="1">
            <a:normAutofit/>
          </a:bodyPr>
          <a:lstStyle>
            <a:lvl1pPr marL="0" indent="0">
              <a:buNone/>
              <a:defRPr sz="1600"/>
            </a:lvl1pPr>
          </a:lstStyle>
          <a:p>
            <a:r>
              <a:rPr lang="en-US"/>
              <a:t>Drag picture to placeholder or click icon to add</a:t>
            </a:r>
            <a:endParaRPr/>
          </a:p>
        </p:txBody>
      </p:sp>
      <p:sp>
        <p:nvSpPr>
          <p:cNvPr id="15" name="Picture Placeholder 11"/>
          <p:cNvSpPr>
            <a:spLocks noGrp="1"/>
          </p:cNvSpPr>
          <p:nvPr>
            <p:ph type="pic" sz="quarter" idx="14"/>
          </p:nvPr>
        </p:nvSpPr>
        <p:spPr>
          <a:xfrm flipV="1">
            <a:off x="3021107" y="4462815"/>
            <a:ext cx="2743200" cy="1956816"/>
          </a:xfrm>
          <a:prstGeom prst="round2SameRect">
            <a:avLst>
              <a:gd name="adj1" fmla="val 5300"/>
              <a:gd name="adj2" fmla="val 0"/>
            </a:avLst>
          </a:prstGeom>
          <a:blipFill dpi="0" rotWithShape="0">
            <a:blip r:embed="rId2" cstate="print"/>
            <a:srcRect/>
            <a:stretch>
              <a:fillRect/>
            </a:stretch>
          </a:blipFill>
        </p:spPr>
        <p:txBody>
          <a:bodyPr anchor="b" anchorCtr="1">
            <a:normAutofit/>
            <a:scene3d>
              <a:camera prst="orthographicFront">
                <a:rot lat="0" lon="0" rev="10800000"/>
              </a:camera>
              <a:lightRig rig="threePt" dir="t"/>
            </a:scene3d>
          </a:bodyPr>
          <a:lstStyle>
            <a:lvl1pPr marL="0" indent="0">
              <a:buNone/>
              <a:defRPr sz="1600"/>
            </a:lvl1pPr>
          </a:lstStyle>
          <a:p>
            <a:r>
              <a:rPr lang="en-US"/>
              <a:t>Drag picture to placeholder or click icon to add</a:t>
            </a:r>
            <a:endParaRPr/>
          </a:p>
        </p:txBody>
      </p:sp>
      <p:sp>
        <p:nvSpPr>
          <p:cNvPr id="22" name="Text Placeholder 3"/>
          <p:cNvSpPr>
            <a:spLocks noGrp="1"/>
          </p:cNvSpPr>
          <p:nvPr>
            <p:ph type="body" sz="half" idx="17"/>
          </p:nvPr>
        </p:nvSpPr>
        <p:spPr>
          <a:xfrm>
            <a:off x="5840505" y="443551"/>
            <a:ext cx="2524126" cy="674687"/>
          </a:xfrm>
        </p:spPr>
        <p:txBody>
          <a:bodyPr vert="horz" lIns="91440" tIns="45720" rIns="91440" bIns="45720" rtlCol="0" anchor="b" anchorCtr="0">
            <a:noAutofit/>
          </a:bodyPr>
          <a:lstStyle>
            <a:lvl1pPr marL="0" indent="0" algn="l" defTabSz="914400" rtl="0" eaLnBrk="1" latinLnBrk="0" hangingPunct="1">
              <a:spcBef>
                <a:spcPct val="0"/>
              </a:spcBef>
              <a:buNone/>
              <a:defRPr sz="1800" b="0" kern="120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Picture Placeholder 11"/>
          <p:cNvSpPr>
            <a:spLocks noGrp="1"/>
          </p:cNvSpPr>
          <p:nvPr>
            <p:ph type="pic" sz="quarter" idx="18"/>
          </p:nvPr>
        </p:nvSpPr>
        <p:spPr>
          <a:xfrm>
            <a:off x="3021107" y="2452048"/>
            <a:ext cx="2743200" cy="1956816"/>
          </a:xfrm>
          <a:prstGeom prst="rect">
            <a:avLst/>
          </a:prstGeom>
          <a:noFill/>
        </p:spPr>
        <p:txBody>
          <a:bodyPr anchor="t" anchorCtr="1">
            <a:normAutofit/>
          </a:bodyPr>
          <a:lstStyle>
            <a:lvl1pPr marL="0" indent="0">
              <a:buNone/>
              <a:defRPr sz="1600"/>
            </a:lvl1pPr>
          </a:lstStyle>
          <a:p>
            <a:r>
              <a:rPr lang="en-US"/>
              <a:t>Drag picture to placeholder or click icon to add</a:t>
            </a:r>
            <a:endParaRPr/>
          </a:p>
        </p:txBody>
      </p:sp>
      <p:sp>
        <p:nvSpPr>
          <p:cNvPr id="13" name="Text Placeholder 3"/>
          <p:cNvSpPr>
            <a:spLocks noGrp="1"/>
          </p:cNvSpPr>
          <p:nvPr>
            <p:ph type="body" sz="half" idx="19"/>
          </p:nvPr>
        </p:nvSpPr>
        <p:spPr>
          <a:xfrm>
            <a:off x="5840505" y="3133941"/>
            <a:ext cx="2524126" cy="989959"/>
          </a:xfrm>
        </p:spPr>
        <p:txBody>
          <a:bodyPr/>
          <a:lstStyle>
            <a:lvl1pPr marL="0" indent="0">
              <a:spcBef>
                <a:spcPts val="300"/>
              </a:spcBef>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3"/>
          <p:cNvSpPr>
            <a:spLocks noGrp="1"/>
          </p:cNvSpPr>
          <p:nvPr>
            <p:ph type="body" sz="half" idx="20"/>
          </p:nvPr>
        </p:nvSpPr>
        <p:spPr>
          <a:xfrm>
            <a:off x="5840505" y="2452048"/>
            <a:ext cx="2524126" cy="674687"/>
          </a:xfrm>
        </p:spPr>
        <p:txBody>
          <a:bodyPr vert="horz" lIns="91440" tIns="45720" rIns="91440" bIns="45720" rtlCol="0" anchor="b" anchorCtr="0">
            <a:noAutofit/>
          </a:bodyPr>
          <a:lstStyle>
            <a:lvl1pPr marL="0" indent="0" algn="l" defTabSz="914400" rtl="0" eaLnBrk="1" latinLnBrk="0" hangingPunct="1">
              <a:spcBef>
                <a:spcPct val="0"/>
              </a:spcBef>
              <a:buNone/>
              <a:defRPr sz="1800" b="0" kern="120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Text Placeholder 3"/>
          <p:cNvSpPr>
            <a:spLocks noGrp="1"/>
          </p:cNvSpPr>
          <p:nvPr>
            <p:ph type="body" sz="half" idx="21"/>
          </p:nvPr>
        </p:nvSpPr>
        <p:spPr>
          <a:xfrm>
            <a:off x="5840505" y="5135813"/>
            <a:ext cx="2524126" cy="989959"/>
          </a:xfrm>
        </p:spPr>
        <p:txBody>
          <a:bodyPr/>
          <a:lstStyle>
            <a:lvl1pPr marL="0" indent="0">
              <a:spcBef>
                <a:spcPts val="300"/>
              </a:spcBef>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8" name="Text Placeholder 3"/>
          <p:cNvSpPr>
            <a:spLocks noGrp="1"/>
          </p:cNvSpPr>
          <p:nvPr>
            <p:ph type="body" sz="half" idx="22"/>
          </p:nvPr>
        </p:nvSpPr>
        <p:spPr>
          <a:xfrm>
            <a:off x="5840505" y="4462815"/>
            <a:ext cx="2524126" cy="674687"/>
          </a:xfrm>
        </p:spPr>
        <p:txBody>
          <a:bodyPr vert="horz" lIns="91440" tIns="45720" rIns="91440" bIns="45720" rtlCol="0" anchor="b" anchorCtr="0">
            <a:noAutofit/>
          </a:bodyPr>
          <a:lstStyle>
            <a:lvl1pPr marL="0" indent="0" algn="l" defTabSz="914400" rtl="0" eaLnBrk="1" latinLnBrk="0" hangingPunct="1">
              <a:spcBef>
                <a:spcPct val="0"/>
              </a:spcBef>
              <a:buNone/>
              <a:defRPr sz="1800" b="0" kern="120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440206" y="685800"/>
            <a:ext cx="4924424" cy="886968"/>
          </a:xfrm>
        </p:spPr>
        <p:txBody>
          <a:bodyPr/>
          <a:lstStyle/>
          <a:p>
            <a:r>
              <a:rPr lang="en-US"/>
              <a:t>Click to edit Master title style</a:t>
            </a:r>
            <a:endParaRPr/>
          </a:p>
        </p:txBody>
      </p:sp>
      <p:sp>
        <p:nvSpPr>
          <p:cNvPr id="3" name="Vertical Text Placeholder 2"/>
          <p:cNvSpPr>
            <a:spLocks noGrp="1"/>
          </p:cNvSpPr>
          <p:nvPr>
            <p:ph type="body" orient="vert" idx="1"/>
          </p:nvPr>
        </p:nvSpPr>
        <p:spPr>
          <a:xfrm>
            <a:off x="3440206" y="2020888"/>
            <a:ext cx="4924425" cy="4106862"/>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A2F0292D-1797-49A5-8D2D-8D50C72EF3CC}" type="datetimeFigureOut">
              <a:rPr lang="en-US" smtClean="0"/>
              <a:t>6/22/25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CC888B-D9F9-4E54-B722-F151A9F45E95}"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24800" y="750580"/>
            <a:ext cx="914400" cy="5381934"/>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3467100" y="749300"/>
            <a:ext cx="3924300" cy="5376863"/>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A2F0292D-1797-49A5-8D2D-8D50C72EF3CC}" type="datetimeFigureOut">
              <a:rPr lang="en-US" smtClean="0"/>
              <a:t>6/22/25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CC888B-D9F9-4E54-B722-F151A9F45E95}"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2">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60C981-6843-6AB9-E88F-05D1B1721809}"/>
              </a:ext>
            </a:extLst>
          </p:cNvPr>
          <p:cNvSpPr/>
          <p:nvPr userDrawn="1"/>
        </p:nvSpPr>
        <p:spPr>
          <a:xfrm>
            <a:off x="2" y="0"/>
            <a:ext cx="5522495"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Date Placeholder 3">
            <a:extLst>
              <a:ext uri="{FF2B5EF4-FFF2-40B4-BE49-F238E27FC236}">
                <a16:creationId xmlns:a16="http://schemas.microsoft.com/office/drawing/2014/main" id="{7A8A3FA1-377F-4383-B7E8-14D9409AF64B}"/>
              </a:ext>
            </a:extLst>
          </p:cNvPr>
          <p:cNvSpPr>
            <a:spLocks noGrp="1"/>
          </p:cNvSpPr>
          <p:nvPr>
            <p:ph type="dt" sz="half" idx="10"/>
          </p:nvPr>
        </p:nvSpPr>
        <p:spPr>
          <a:xfrm>
            <a:off x="628651" y="6356355"/>
            <a:ext cx="981176" cy="365125"/>
          </a:xfrm>
        </p:spPr>
        <p:txBody>
          <a:bodyPr/>
          <a:lstStyle/>
          <a:p>
            <a:r>
              <a:rPr lang="en-US"/>
              <a:t>Date</a:t>
            </a:r>
          </a:p>
        </p:txBody>
      </p:sp>
      <p:sp>
        <p:nvSpPr>
          <p:cNvPr id="20" name="Footer Placeholder 4">
            <a:extLst>
              <a:ext uri="{FF2B5EF4-FFF2-40B4-BE49-F238E27FC236}">
                <a16:creationId xmlns:a16="http://schemas.microsoft.com/office/drawing/2014/main" id="{566F5CF8-699B-4A09-9AD0-718B0175E486}"/>
              </a:ext>
            </a:extLst>
          </p:cNvPr>
          <p:cNvSpPr>
            <a:spLocks noGrp="1"/>
          </p:cNvSpPr>
          <p:nvPr>
            <p:ph type="ftr" sz="quarter" idx="11"/>
          </p:nvPr>
        </p:nvSpPr>
        <p:spPr>
          <a:xfrm>
            <a:off x="1787293" y="6356355"/>
            <a:ext cx="3179345" cy="365125"/>
          </a:xfrm>
        </p:spPr>
        <p:txBody>
          <a:bodyPr/>
          <a:lstStyle/>
          <a:p>
            <a:r>
              <a:rPr lang="en-US"/>
              <a:t>Your Footer Here</a:t>
            </a:r>
          </a:p>
        </p:txBody>
      </p:sp>
      <p:sp>
        <p:nvSpPr>
          <p:cNvPr id="21" name="Slide Number Placeholder 5">
            <a:extLst>
              <a:ext uri="{FF2B5EF4-FFF2-40B4-BE49-F238E27FC236}">
                <a16:creationId xmlns:a16="http://schemas.microsoft.com/office/drawing/2014/main" id="{7C55771C-35B2-4842-A572-EEE14A727DBF}"/>
              </a:ext>
            </a:extLst>
          </p:cNvPr>
          <p:cNvSpPr>
            <a:spLocks noGrp="1"/>
          </p:cNvSpPr>
          <p:nvPr>
            <p:ph type="sldNum" sz="quarter" idx="12"/>
          </p:nvPr>
        </p:nvSpPr>
        <p:spPr>
          <a:xfrm>
            <a:off x="7002381" y="6356355"/>
            <a:ext cx="1512971" cy="365125"/>
          </a:xfrm>
        </p:spPr>
        <p:txBody>
          <a:bodyPr/>
          <a:lstStyle/>
          <a:p>
            <a:fld id="{672B7600-67E3-4D97-B453-880E2742B982}" type="slidenum">
              <a:rPr lang="en-US" smtClean="0"/>
              <a:t>‹#›</a:t>
            </a:fld>
            <a:endParaRPr lang="en-US"/>
          </a:p>
        </p:txBody>
      </p:sp>
      <p:sp>
        <p:nvSpPr>
          <p:cNvPr id="3" name="Title 1">
            <a:extLst>
              <a:ext uri="{FF2B5EF4-FFF2-40B4-BE49-F238E27FC236}">
                <a16:creationId xmlns:a16="http://schemas.microsoft.com/office/drawing/2014/main" id="{297231F3-3F74-61B9-CC19-1922AA5464C2}"/>
              </a:ext>
            </a:extLst>
          </p:cNvPr>
          <p:cNvSpPr>
            <a:spLocks noGrp="1"/>
          </p:cNvSpPr>
          <p:nvPr>
            <p:ph type="title"/>
          </p:nvPr>
        </p:nvSpPr>
        <p:spPr>
          <a:xfrm>
            <a:off x="628650" y="365129"/>
            <a:ext cx="4554556" cy="1325563"/>
          </a:xfrm>
        </p:spPr>
        <p:txBody>
          <a:bodyPr/>
          <a:lstStyle>
            <a:lvl1pPr algn="l">
              <a:defRPr>
                <a:solidFill>
                  <a:schemeClr val="bg1"/>
                </a:solidFill>
              </a:defRPr>
            </a:lvl1pPr>
          </a:lstStyle>
          <a:p>
            <a:r>
              <a:rPr lang="en-US"/>
              <a:t>Click to edit Master title style</a:t>
            </a:r>
            <a:endParaRPr lang="en-US" dirty="0"/>
          </a:p>
        </p:txBody>
      </p:sp>
      <p:sp>
        <p:nvSpPr>
          <p:cNvPr id="4" name="Content Placeholder 2">
            <a:extLst>
              <a:ext uri="{FF2B5EF4-FFF2-40B4-BE49-F238E27FC236}">
                <a16:creationId xmlns:a16="http://schemas.microsoft.com/office/drawing/2014/main" id="{5DD507A6-BB07-E7FD-E762-21FD1A264037}"/>
              </a:ext>
            </a:extLst>
          </p:cNvPr>
          <p:cNvSpPr>
            <a:spLocks noGrp="1"/>
          </p:cNvSpPr>
          <p:nvPr>
            <p:ph idx="1"/>
          </p:nvPr>
        </p:nvSpPr>
        <p:spPr>
          <a:xfrm>
            <a:off x="628650" y="1782765"/>
            <a:ext cx="4337986" cy="4419252"/>
          </a:xfrm>
        </p:spPr>
        <p:txBody>
          <a:bodyPr/>
          <a:lstStyle>
            <a:lvl1pPr algn="l">
              <a:defRPr>
                <a:solidFill>
                  <a:schemeClr val="tx2"/>
                </a:solidFill>
              </a:defRPr>
            </a:lvl1pPr>
            <a:lvl2pPr algn="l">
              <a:defRPr>
                <a:solidFill>
                  <a:schemeClr val="tx2"/>
                </a:solidFill>
              </a:defRPr>
            </a:lvl2pPr>
            <a:lvl3pPr algn="l">
              <a:defRPr>
                <a:solidFill>
                  <a:schemeClr val="tx2"/>
                </a:solidFill>
              </a:defRPr>
            </a:lvl3pPr>
            <a:lvl4pPr algn="l">
              <a:defRPr>
                <a:solidFill>
                  <a:schemeClr val="tx2"/>
                </a:solidFill>
              </a:defRPr>
            </a:lvl4pPr>
            <a:lvl5pPr algn="l">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reeform 5">
            <a:extLst>
              <a:ext uri="{FF2B5EF4-FFF2-40B4-BE49-F238E27FC236}">
                <a16:creationId xmlns:a16="http://schemas.microsoft.com/office/drawing/2014/main" id="{D36E2F70-8DE1-48BD-7A2D-A8EF636CA531}"/>
              </a:ext>
            </a:extLst>
          </p:cNvPr>
          <p:cNvSpPr/>
          <p:nvPr userDrawn="1"/>
        </p:nvSpPr>
        <p:spPr>
          <a:xfrm rot="10800000">
            <a:off x="6785810" y="4118039"/>
            <a:ext cx="2423160" cy="2814724"/>
          </a:xfrm>
          <a:custGeom>
            <a:avLst/>
            <a:gdLst>
              <a:gd name="connsiteX0" fmla="*/ 0 w 4109988"/>
              <a:gd name="connsiteY0" fmla="*/ 0 h 3580598"/>
              <a:gd name="connsiteX1" fmla="*/ 3784298 w 4109988"/>
              <a:gd name="connsiteY1" fmla="*/ 0 h 3580598"/>
              <a:gd name="connsiteX2" fmla="*/ 3822463 w 4109988"/>
              <a:gd name="connsiteY2" fmla="*/ 62822 h 3580598"/>
              <a:gd name="connsiteX3" fmla="*/ 4109988 w 4109988"/>
              <a:gd name="connsiteY3" fmla="*/ 1198345 h 3580598"/>
              <a:gd name="connsiteX4" fmla="*/ 1727735 w 4109988"/>
              <a:gd name="connsiteY4" fmla="*/ 3580598 h 3580598"/>
              <a:gd name="connsiteX5" fmla="*/ 43228 w 4109988"/>
              <a:gd name="connsiteY5" fmla="*/ 2882852 h 3580598"/>
              <a:gd name="connsiteX6" fmla="*/ 0 w 4109988"/>
              <a:gd name="connsiteY6" fmla="*/ 2835290 h 358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9988" h="3580598">
                <a:moveTo>
                  <a:pt x="0" y="0"/>
                </a:moveTo>
                <a:lnTo>
                  <a:pt x="3784298" y="0"/>
                </a:lnTo>
                <a:lnTo>
                  <a:pt x="3822463" y="62822"/>
                </a:lnTo>
                <a:cubicBezTo>
                  <a:pt x="4005831" y="400371"/>
                  <a:pt x="4109988" y="787195"/>
                  <a:pt x="4109988" y="1198345"/>
                </a:cubicBezTo>
                <a:cubicBezTo>
                  <a:pt x="4109988" y="2514027"/>
                  <a:pt x="3043417" y="3580598"/>
                  <a:pt x="1727735" y="3580598"/>
                </a:cubicBezTo>
                <a:cubicBezTo>
                  <a:pt x="1069894" y="3580598"/>
                  <a:pt x="474331" y="3313955"/>
                  <a:pt x="43228" y="2882852"/>
                </a:cubicBezTo>
                <a:lnTo>
                  <a:pt x="0" y="2835290"/>
                </a:lnTo>
                <a:close/>
              </a:path>
            </a:pathLst>
          </a:custGeom>
          <a:noFill/>
          <a:ln w="25400">
            <a:solidFill>
              <a:schemeClr val="accent2"/>
            </a:solidFill>
            <a:prstDash val="sysDot"/>
            <a:extLst>
              <a:ext uri="{C807C97D-BFC1-408E-A445-0C87EB9F89A2}">
                <ask:lineSketchStyleProps xmlns:ask="http://schemas.microsoft.com/office/drawing/2018/sketchyshapes" sd="1219033472">
                  <a:custGeom>
                    <a:avLst/>
                    <a:gdLst>
                      <a:gd name="connsiteX0" fmla="*/ 0 w 2135287"/>
                      <a:gd name="connsiteY0" fmla="*/ 0 h 1860250"/>
                      <a:gd name="connsiteX1" fmla="*/ 471859 w 2135287"/>
                      <a:gd name="connsiteY1" fmla="*/ 0 h 1860250"/>
                      <a:gd name="connsiteX2" fmla="*/ 904396 w 2135287"/>
                      <a:gd name="connsiteY2" fmla="*/ 0 h 1860250"/>
                      <a:gd name="connsiteX3" fmla="*/ 1435238 w 2135287"/>
                      <a:gd name="connsiteY3" fmla="*/ 0 h 1860250"/>
                      <a:gd name="connsiteX4" fmla="*/ 1966079 w 2135287"/>
                      <a:gd name="connsiteY4" fmla="*/ 0 h 1860250"/>
                      <a:gd name="connsiteX5" fmla="*/ 1985907 w 2135287"/>
                      <a:gd name="connsiteY5" fmla="*/ 32638 h 1860250"/>
                      <a:gd name="connsiteX6" fmla="*/ 2135287 w 2135287"/>
                      <a:gd name="connsiteY6" fmla="*/ 622583 h 1860250"/>
                      <a:gd name="connsiteX7" fmla="*/ 897620 w 2135287"/>
                      <a:gd name="connsiteY7" fmla="*/ 1860250 h 1860250"/>
                      <a:gd name="connsiteX8" fmla="*/ 22458 w 2135287"/>
                      <a:gd name="connsiteY8" fmla="*/ 1497745 h 1860250"/>
                      <a:gd name="connsiteX9" fmla="*/ 0 w 2135287"/>
                      <a:gd name="connsiteY9" fmla="*/ 1473035 h 1860250"/>
                      <a:gd name="connsiteX10" fmla="*/ 0 w 2135287"/>
                      <a:gd name="connsiteY10" fmla="*/ 982023 h 1860250"/>
                      <a:gd name="connsiteX11" fmla="*/ 0 w 2135287"/>
                      <a:gd name="connsiteY11" fmla="*/ 476281 h 1860250"/>
                      <a:gd name="connsiteX12" fmla="*/ 0 w 2135287"/>
                      <a:gd name="connsiteY12" fmla="*/ 0 h 186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5287" h="1860250" extrusionOk="0">
                        <a:moveTo>
                          <a:pt x="0" y="0"/>
                        </a:moveTo>
                        <a:cubicBezTo>
                          <a:pt x="144635" y="-12416"/>
                          <a:pt x="282883" y="39685"/>
                          <a:pt x="471859" y="0"/>
                        </a:cubicBezTo>
                        <a:cubicBezTo>
                          <a:pt x="660835" y="-39685"/>
                          <a:pt x="709950" y="39262"/>
                          <a:pt x="904396" y="0"/>
                        </a:cubicBezTo>
                        <a:cubicBezTo>
                          <a:pt x="1098842" y="-39262"/>
                          <a:pt x="1298867" y="13494"/>
                          <a:pt x="1435238" y="0"/>
                        </a:cubicBezTo>
                        <a:cubicBezTo>
                          <a:pt x="1571609" y="-13494"/>
                          <a:pt x="1715160" y="51759"/>
                          <a:pt x="1966079" y="0"/>
                        </a:cubicBezTo>
                        <a:cubicBezTo>
                          <a:pt x="1974812" y="12586"/>
                          <a:pt x="1976936" y="25306"/>
                          <a:pt x="1985907" y="32638"/>
                        </a:cubicBezTo>
                        <a:cubicBezTo>
                          <a:pt x="2045626" y="184700"/>
                          <a:pt x="2151770" y="382153"/>
                          <a:pt x="2135287" y="622583"/>
                        </a:cubicBezTo>
                        <a:cubicBezTo>
                          <a:pt x="2041311" y="1388712"/>
                          <a:pt x="1683740" y="1878535"/>
                          <a:pt x="897620" y="1860250"/>
                        </a:cubicBezTo>
                        <a:cubicBezTo>
                          <a:pt x="542228" y="1882782"/>
                          <a:pt x="190018" y="1656287"/>
                          <a:pt x="22458" y="1497745"/>
                        </a:cubicBezTo>
                        <a:cubicBezTo>
                          <a:pt x="11906" y="1487376"/>
                          <a:pt x="9427" y="1482440"/>
                          <a:pt x="0" y="1473035"/>
                        </a:cubicBezTo>
                        <a:cubicBezTo>
                          <a:pt x="-11737" y="1281278"/>
                          <a:pt x="38635" y="1134936"/>
                          <a:pt x="0" y="982023"/>
                        </a:cubicBezTo>
                        <a:cubicBezTo>
                          <a:pt x="-38635" y="829110"/>
                          <a:pt x="49595" y="720282"/>
                          <a:pt x="0" y="476281"/>
                        </a:cubicBezTo>
                        <a:cubicBezTo>
                          <a:pt x="-49595" y="232280"/>
                          <a:pt x="38909" y="20978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nvGrpSpPr>
          <p:cNvPr id="7" name="Group 6">
            <a:extLst>
              <a:ext uri="{FF2B5EF4-FFF2-40B4-BE49-F238E27FC236}">
                <a16:creationId xmlns:a16="http://schemas.microsoft.com/office/drawing/2014/main" id="{C0802DAA-827B-F0D5-5091-14171990CF5A}"/>
              </a:ext>
            </a:extLst>
          </p:cNvPr>
          <p:cNvGrpSpPr/>
          <p:nvPr userDrawn="1"/>
        </p:nvGrpSpPr>
        <p:grpSpPr>
          <a:xfrm>
            <a:off x="7641345" y="4985813"/>
            <a:ext cx="874004" cy="1079185"/>
            <a:chOff x="5378896" y="109086"/>
            <a:chExt cx="678580" cy="628412"/>
          </a:xfrm>
          <a:solidFill>
            <a:schemeClr val="tx2"/>
          </a:solidFill>
        </p:grpSpPr>
        <p:sp>
          <p:nvSpPr>
            <p:cNvPr id="8" name="Oval 7">
              <a:extLst>
                <a:ext uri="{FF2B5EF4-FFF2-40B4-BE49-F238E27FC236}">
                  <a16:creationId xmlns:a16="http://schemas.microsoft.com/office/drawing/2014/main" id="{C5A32889-930B-EFF5-D66F-82AEDE94AD13}"/>
                </a:ext>
              </a:extLst>
            </p:cNvPr>
            <p:cNvSpPr/>
            <p:nvPr userDrawn="1"/>
          </p:nvSpPr>
          <p:spPr>
            <a:xfrm>
              <a:off x="5378896" y="109086"/>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Oval 8">
              <a:extLst>
                <a:ext uri="{FF2B5EF4-FFF2-40B4-BE49-F238E27FC236}">
                  <a16:creationId xmlns:a16="http://schemas.microsoft.com/office/drawing/2014/main" id="{1EC2A87A-4668-DE37-448B-7B8F94849F67}"/>
                </a:ext>
              </a:extLst>
            </p:cNvPr>
            <p:cNvSpPr/>
            <p:nvPr userDrawn="1"/>
          </p:nvSpPr>
          <p:spPr>
            <a:xfrm>
              <a:off x="5378896" y="243752"/>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a:extLst>
                <a:ext uri="{FF2B5EF4-FFF2-40B4-BE49-F238E27FC236}">
                  <a16:creationId xmlns:a16="http://schemas.microsoft.com/office/drawing/2014/main" id="{E4BAE32D-C388-821F-760A-34C8FF292465}"/>
                </a:ext>
              </a:extLst>
            </p:cNvPr>
            <p:cNvSpPr/>
            <p:nvPr userDrawn="1"/>
          </p:nvSpPr>
          <p:spPr>
            <a:xfrm>
              <a:off x="5378896" y="378418"/>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a:extLst>
                <a:ext uri="{FF2B5EF4-FFF2-40B4-BE49-F238E27FC236}">
                  <a16:creationId xmlns:a16="http://schemas.microsoft.com/office/drawing/2014/main" id="{B96481AE-66BC-E06C-50B9-C386D220C0D5}"/>
                </a:ext>
              </a:extLst>
            </p:cNvPr>
            <p:cNvSpPr/>
            <p:nvPr userDrawn="1"/>
          </p:nvSpPr>
          <p:spPr>
            <a:xfrm>
              <a:off x="5378896" y="513084"/>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Oval 12">
              <a:extLst>
                <a:ext uri="{FF2B5EF4-FFF2-40B4-BE49-F238E27FC236}">
                  <a16:creationId xmlns:a16="http://schemas.microsoft.com/office/drawing/2014/main" id="{8DC692A4-9253-7741-A463-1339596EA239}"/>
                </a:ext>
              </a:extLst>
            </p:cNvPr>
            <p:cNvSpPr/>
            <p:nvPr userDrawn="1"/>
          </p:nvSpPr>
          <p:spPr>
            <a:xfrm>
              <a:off x="5378896" y="650871"/>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a:extLst>
                <a:ext uri="{FF2B5EF4-FFF2-40B4-BE49-F238E27FC236}">
                  <a16:creationId xmlns:a16="http://schemas.microsoft.com/office/drawing/2014/main" id="{E2B297A1-AA0E-D23E-F537-1A8603492D8F}"/>
                </a:ext>
              </a:extLst>
            </p:cNvPr>
            <p:cNvSpPr/>
            <p:nvPr userDrawn="1"/>
          </p:nvSpPr>
          <p:spPr>
            <a:xfrm>
              <a:off x="5526884" y="109086"/>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14">
              <a:extLst>
                <a:ext uri="{FF2B5EF4-FFF2-40B4-BE49-F238E27FC236}">
                  <a16:creationId xmlns:a16="http://schemas.microsoft.com/office/drawing/2014/main" id="{E6F157CD-FE7C-CEB3-488F-DAD5FDB25735}"/>
                </a:ext>
              </a:extLst>
            </p:cNvPr>
            <p:cNvSpPr/>
            <p:nvPr userDrawn="1"/>
          </p:nvSpPr>
          <p:spPr>
            <a:xfrm>
              <a:off x="5526884" y="243752"/>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a:extLst>
                <a:ext uri="{FF2B5EF4-FFF2-40B4-BE49-F238E27FC236}">
                  <a16:creationId xmlns:a16="http://schemas.microsoft.com/office/drawing/2014/main" id="{A7E12A49-709E-03AE-AB7E-1F3AC2FCD0F6}"/>
                </a:ext>
              </a:extLst>
            </p:cNvPr>
            <p:cNvSpPr/>
            <p:nvPr userDrawn="1"/>
          </p:nvSpPr>
          <p:spPr>
            <a:xfrm>
              <a:off x="5526884" y="378418"/>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16">
              <a:extLst>
                <a:ext uri="{FF2B5EF4-FFF2-40B4-BE49-F238E27FC236}">
                  <a16:creationId xmlns:a16="http://schemas.microsoft.com/office/drawing/2014/main" id="{69CCB7A0-2DE1-F601-DF2A-C49235E2042D}"/>
                </a:ext>
              </a:extLst>
            </p:cNvPr>
            <p:cNvSpPr/>
            <p:nvPr userDrawn="1"/>
          </p:nvSpPr>
          <p:spPr>
            <a:xfrm>
              <a:off x="5526884" y="513084"/>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Oval 21">
              <a:extLst>
                <a:ext uri="{FF2B5EF4-FFF2-40B4-BE49-F238E27FC236}">
                  <a16:creationId xmlns:a16="http://schemas.microsoft.com/office/drawing/2014/main" id="{132D5285-1D42-3919-A11A-2AAA4843168C}"/>
                </a:ext>
              </a:extLst>
            </p:cNvPr>
            <p:cNvSpPr/>
            <p:nvPr userDrawn="1"/>
          </p:nvSpPr>
          <p:spPr>
            <a:xfrm>
              <a:off x="5526884" y="650871"/>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Oval 22">
              <a:extLst>
                <a:ext uri="{FF2B5EF4-FFF2-40B4-BE49-F238E27FC236}">
                  <a16:creationId xmlns:a16="http://schemas.microsoft.com/office/drawing/2014/main" id="{71B9A899-4975-1A1B-EB0A-835FA769F15E}"/>
                </a:ext>
              </a:extLst>
            </p:cNvPr>
            <p:cNvSpPr/>
            <p:nvPr userDrawn="1"/>
          </p:nvSpPr>
          <p:spPr>
            <a:xfrm>
              <a:off x="5674872" y="109086"/>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23">
              <a:extLst>
                <a:ext uri="{FF2B5EF4-FFF2-40B4-BE49-F238E27FC236}">
                  <a16:creationId xmlns:a16="http://schemas.microsoft.com/office/drawing/2014/main" id="{B31F8032-01C4-0EE4-35E1-74140AB1B27D}"/>
                </a:ext>
              </a:extLst>
            </p:cNvPr>
            <p:cNvSpPr/>
            <p:nvPr userDrawn="1"/>
          </p:nvSpPr>
          <p:spPr>
            <a:xfrm>
              <a:off x="5674872" y="243752"/>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Oval 24">
              <a:extLst>
                <a:ext uri="{FF2B5EF4-FFF2-40B4-BE49-F238E27FC236}">
                  <a16:creationId xmlns:a16="http://schemas.microsoft.com/office/drawing/2014/main" id="{2C72D891-F50A-DF3D-76F2-81AB6427331C}"/>
                </a:ext>
              </a:extLst>
            </p:cNvPr>
            <p:cNvSpPr/>
            <p:nvPr userDrawn="1"/>
          </p:nvSpPr>
          <p:spPr>
            <a:xfrm>
              <a:off x="5674872" y="378418"/>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Oval 25">
              <a:extLst>
                <a:ext uri="{FF2B5EF4-FFF2-40B4-BE49-F238E27FC236}">
                  <a16:creationId xmlns:a16="http://schemas.microsoft.com/office/drawing/2014/main" id="{2BCBB257-7236-D46A-8FE0-86B70B84481C}"/>
                </a:ext>
              </a:extLst>
            </p:cNvPr>
            <p:cNvSpPr/>
            <p:nvPr userDrawn="1"/>
          </p:nvSpPr>
          <p:spPr>
            <a:xfrm>
              <a:off x="5674872" y="513084"/>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Oval 26">
              <a:extLst>
                <a:ext uri="{FF2B5EF4-FFF2-40B4-BE49-F238E27FC236}">
                  <a16:creationId xmlns:a16="http://schemas.microsoft.com/office/drawing/2014/main" id="{09838FD9-A928-32A5-B1D8-1E4080A8BB8A}"/>
                </a:ext>
              </a:extLst>
            </p:cNvPr>
            <p:cNvSpPr/>
            <p:nvPr userDrawn="1"/>
          </p:nvSpPr>
          <p:spPr>
            <a:xfrm>
              <a:off x="5674872" y="650871"/>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Oval 27">
              <a:extLst>
                <a:ext uri="{FF2B5EF4-FFF2-40B4-BE49-F238E27FC236}">
                  <a16:creationId xmlns:a16="http://schemas.microsoft.com/office/drawing/2014/main" id="{16A8258F-4D28-21F6-E827-3D8AC2E28ED7}"/>
                </a:ext>
              </a:extLst>
            </p:cNvPr>
            <p:cNvSpPr/>
            <p:nvPr userDrawn="1"/>
          </p:nvSpPr>
          <p:spPr>
            <a:xfrm>
              <a:off x="5822860" y="109086"/>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Oval 28">
              <a:extLst>
                <a:ext uri="{FF2B5EF4-FFF2-40B4-BE49-F238E27FC236}">
                  <a16:creationId xmlns:a16="http://schemas.microsoft.com/office/drawing/2014/main" id="{730F507F-398D-6E11-1573-AC4843ED7A51}"/>
                </a:ext>
              </a:extLst>
            </p:cNvPr>
            <p:cNvSpPr/>
            <p:nvPr userDrawn="1"/>
          </p:nvSpPr>
          <p:spPr>
            <a:xfrm>
              <a:off x="5822860" y="243752"/>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Oval 29">
              <a:extLst>
                <a:ext uri="{FF2B5EF4-FFF2-40B4-BE49-F238E27FC236}">
                  <a16:creationId xmlns:a16="http://schemas.microsoft.com/office/drawing/2014/main" id="{191453AB-5C3D-F8F1-F01B-F65A5D12A9D7}"/>
                </a:ext>
              </a:extLst>
            </p:cNvPr>
            <p:cNvSpPr/>
            <p:nvPr userDrawn="1"/>
          </p:nvSpPr>
          <p:spPr>
            <a:xfrm>
              <a:off x="5822860" y="378418"/>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Oval 30">
              <a:extLst>
                <a:ext uri="{FF2B5EF4-FFF2-40B4-BE49-F238E27FC236}">
                  <a16:creationId xmlns:a16="http://schemas.microsoft.com/office/drawing/2014/main" id="{3CC61662-AAAB-DF3C-738B-16BC740D3C6A}"/>
                </a:ext>
              </a:extLst>
            </p:cNvPr>
            <p:cNvSpPr/>
            <p:nvPr userDrawn="1"/>
          </p:nvSpPr>
          <p:spPr>
            <a:xfrm>
              <a:off x="5822860" y="513084"/>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Oval 31">
              <a:extLst>
                <a:ext uri="{FF2B5EF4-FFF2-40B4-BE49-F238E27FC236}">
                  <a16:creationId xmlns:a16="http://schemas.microsoft.com/office/drawing/2014/main" id="{F690D0D9-EFF5-4CBA-CE46-8496C54EE5F8}"/>
                </a:ext>
              </a:extLst>
            </p:cNvPr>
            <p:cNvSpPr/>
            <p:nvPr userDrawn="1"/>
          </p:nvSpPr>
          <p:spPr>
            <a:xfrm>
              <a:off x="5822860" y="650871"/>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Oval 32">
              <a:extLst>
                <a:ext uri="{FF2B5EF4-FFF2-40B4-BE49-F238E27FC236}">
                  <a16:creationId xmlns:a16="http://schemas.microsoft.com/office/drawing/2014/main" id="{38096814-231A-7F41-CD3F-D53373BEFDDB}"/>
                </a:ext>
              </a:extLst>
            </p:cNvPr>
            <p:cNvSpPr/>
            <p:nvPr userDrawn="1"/>
          </p:nvSpPr>
          <p:spPr>
            <a:xfrm>
              <a:off x="5970849" y="109086"/>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Oval 33">
              <a:extLst>
                <a:ext uri="{FF2B5EF4-FFF2-40B4-BE49-F238E27FC236}">
                  <a16:creationId xmlns:a16="http://schemas.microsoft.com/office/drawing/2014/main" id="{5D158904-2309-3D66-9A83-6786A6A464C9}"/>
                </a:ext>
              </a:extLst>
            </p:cNvPr>
            <p:cNvSpPr/>
            <p:nvPr userDrawn="1"/>
          </p:nvSpPr>
          <p:spPr>
            <a:xfrm>
              <a:off x="5970849" y="243752"/>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Oval 34">
              <a:extLst>
                <a:ext uri="{FF2B5EF4-FFF2-40B4-BE49-F238E27FC236}">
                  <a16:creationId xmlns:a16="http://schemas.microsoft.com/office/drawing/2014/main" id="{8AB04E4C-F178-42ED-E46A-F36D4C434A9E}"/>
                </a:ext>
              </a:extLst>
            </p:cNvPr>
            <p:cNvSpPr/>
            <p:nvPr userDrawn="1"/>
          </p:nvSpPr>
          <p:spPr>
            <a:xfrm>
              <a:off x="5970849" y="378418"/>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Oval 35">
              <a:extLst>
                <a:ext uri="{FF2B5EF4-FFF2-40B4-BE49-F238E27FC236}">
                  <a16:creationId xmlns:a16="http://schemas.microsoft.com/office/drawing/2014/main" id="{C0B84726-49A5-ECC9-C0FC-B6A709805858}"/>
                </a:ext>
              </a:extLst>
            </p:cNvPr>
            <p:cNvSpPr/>
            <p:nvPr userDrawn="1"/>
          </p:nvSpPr>
          <p:spPr>
            <a:xfrm>
              <a:off x="5970849" y="513084"/>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Oval 36">
              <a:extLst>
                <a:ext uri="{FF2B5EF4-FFF2-40B4-BE49-F238E27FC236}">
                  <a16:creationId xmlns:a16="http://schemas.microsoft.com/office/drawing/2014/main" id="{0BF6C433-E9CE-0476-E6D4-2BC4DFE39DF2}"/>
                </a:ext>
              </a:extLst>
            </p:cNvPr>
            <p:cNvSpPr/>
            <p:nvPr userDrawn="1"/>
          </p:nvSpPr>
          <p:spPr>
            <a:xfrm>
              <a:off x="5970849" y="650871"/>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0" name="Picture Placeholder 39">
            <a:extLst>
              <a:ext uri="{FF2B5EF4-FFF2-40B4-BE49-F238E27FC236}">
                <a16:creationId xmlns:a16="http://schemas.microsoft.com/office/drawing/2014/main" id="{A7ED28E5-BD29-D07C-10B5-5674B5C170BB}"/>
              </a:ext>
            </a:extLst>
          </p:cNvPr>
          <p:cNvSpPr>
            <a:spLocks noGrp="1"/>
          </p:cNvSpPr>
          <p:nvPr>
            <p:ph type="pic" sz="quarter" idx="14"/>
          </p:nvPr>
        </p:nvSpPr>
        <p:spPr>
          <a:xfrm>
            <a:off x="5050437" y="365125"/>
            <a:ext cx="3464915" cy="4619886"/>
          </a:xfrm>
          <a:custGeom>
            <a:avLst/>
            <a:gdLst>
              <a:gd name="connsiteX0" fmla="*/ 2309943 w 4619886"/>
              <a:gd name="connsiteY0" fmla="*/ 0 h 4619886"/>
              <a:gd name="connsiteX1" fmla="*/ 4619886 w 4619886"/>
              <a:gd name="connsiteY1" fmla="*/ 2309943 h 4619886"/>
              <a:gd name="connsiteX2" fmla="*/ 2309943 w 4619886"/>
              <a:gd name="connsiteY2" fmla="*/ 4619886 h 4619886"/>
              <a:gd name="connsiteX3" fmla="*/ 0 w 4619886"/>
              <a:gd name="connsiteY3" fmla="*/ 2309943 h 4619886"/>
              <a:gd name="connsiteX4" fmla="*/ 2309943 w 4619886"/>
              <a:gd name="connsiteY4" fmla="*/ 0 h 4619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9886" h="4619886">
                <a:moveTo>
                  <a:pt x="2309943" y="0"/>
                </a:moveTo>
                <a:cubicBezTo>
                  <a:pt x="3585689" y="0"/>
                  <a:pt x="4619886" y="1034197"/>
                  <a:pt x="4619886" y="2309943"/>
                </a:cubicBezTo>
                <a:cubicBezTo>
                  <a:pt x="4619886" y="3585689"/>
                  <a:pt x="3585689" y="4619886"/>
                  <a:pt x="2309943" y="4619886"/>
                </a:cubicBezTo>
                <a:cubicBezTo>
                  <a:pt x="1034197" y="4619886"/>
                  <a:pt x="0" y="3585689"/>
                  <a:pt x="0" y="2309943"/>
                </a:cubicBezTo>
                <a:cubicBezTo>
                  <a:pt x="0" y="1034197"/>
                  <a:pt x="1034197" y="0"/>
                  <a:pt x="2309943" y="0"/>
                </a:cubicBezTo>
                <a:close/>
              </a:path>
            </a:pathLst>
          </a:custGeom>
        </p:spPr>
        <p:txBody>
          <a:bodyPr wrap="square" anchor="ctr">
            <a:noAutofit/>
          </a:bodyPr>
          <a:lstStyle>
            <a:lvl1pPr marL="0" indent="0" algn="ctr">
              <a:buNone/>
              <a:defRPr/>
            </a:lvl1pPr>
          </a:lstStyle>
          <a:p>
            <a:endParaRPr lang="en-US"/>
          </a:p>
        </p:txBody>
      </p:sp>
    </p:spTree>
    <p:extLst>
      <p:ext uri="{BB962C8B-B14F-4D97-AF65-F5344CB8AC3E}">
        <p14:creationId xmlns:p14="http://schemas.microsoft.com/office/powerpoint/2010/main" val="27492202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portada">
    <p:spTree>
      <p:nvGrpSpPr>
        <p:cNvPr id="1" name=""/>
        <p:cNvGrpSpPr/>
        <p:nvPr/>
      </p:nvGrpSpPr>
      <p:grpSpPr>
        <a:xfrm>
          <a:off x="0" y="0"/>
          <a:ext cx="0" cy="0"/>
          <a:chOff x="0" y="0"/>
          <a:chExt cx="0" cy="0"/>
        </a:xfrm>
      </p:grpSpPr>
    </p:spTree>
    <p:extLst>
      <p:ext uri="{BB962C8B-B14F-4D97-AF65-F5344CB8AC3E}">
        <p14:creationId xmlns:p14="http://schemas.microsoft.com/office/powerpoint/2010/main" val="719566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normAutofit/>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A2F0292D-1797-49A5-8D2D-8D50C72EF3CC}" type="datetimeFigureOut">
              <a:rPr lang="en-US" smtClean="0"/>
              <a:t>6/22/25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CC888B-D9F9-4E54-B722-F151A9F45E95}"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losing">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EF4730-FBE7-39A9-6B81-4A72F14EAB3D}"/>
              </a:ext>
            </a:extLst>
          </p:cNvPr>
          <p:cNvSpPr/>
          <p:nvPr userDrawn="1"/>
        </p:nvSpPr>
        <p:spPr>
          <a:xfrm>
            <a:off x="3660489" y="1"/>
            <a:ext cx="5483511" cy="39803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itle 1">
            <a:extLst>
              <a:ext uri="{FF2B5EF4-FFF2-40B4-BE49-F238E27FC236}">
                <a16:creationId xmlns:a16="http://schemas.microsoft.com/office/drawing/2014/main" id="{1907DC5D-4F3E-4A99-A621-6F93F32265C8}"/>
              </a:ext>
            </a:extLst>
          </p:cNvPr>
          <p:cNvSpPr>
            <a:spLocks noGrp="1"/>
          </p:cNvSpPr>
          <p:nvPr>
            <p:ph type="title"/>
          </p:nvPr>
        </p:nvSpPr>
        <p:spPr>
          <a:xfrm>
            <a:off x="3962917" y="662990"/>
            <a:ext cx="4537475" cy="1869365"/>
          </a:xfrm>
        </p:spPr>
        <p:txBody>
          <a:bodyPr anchor="b"/>
          <a:lstStyle>
            <a:lvl1pPr algn="r">
              <a:defRPr sz="4500">
                <a:solidFill>
                  <a:schemeClr val="tx1"/>
                </a:solidFill>
              </a:defRPr>
            </a:lvl1pPr>
          </a:lstStyle>
          <a:p>
            <a:r>
              <a:rPr lang="en-US"/>
              <a:t>Click to edit Master title style</a:t>
            </a:r>
            <a:endParaRPr lang="en-US" dirty="0"/>
          </a:p>
        </p:txBody>
      </p:sp>
      <p:sp>
        <p:nvSpPr>
          <p:cNvPr id="9" name="Text Placeholder 2">
            <a:extLst>
              <a:ext uri="{FF2B5EF4-FFF2-40B4-BE49-F238E27FC236}">
                <a16:creationId xmlns:a16="http://schemas.microsoft.com/office/drawing/2014/main" id="{9DA8F992-7750-4566-AB4F-B2E8F3794CA3}"/>
              </a:ext>
            </a:extLst>
          </p:cNvPr>
          <p:cNvSpPr>
            <a:spLocks noGrp="1"/>
          </p:cNvSpPr>
          <p:nvPr>
            <p:ph type="body" idx="1"/>
          </p:nvPr>
        </p:nvSpPr>
        <p:spPr>
          <a:xfrm>
            <a:off x="3965760" y="2640946"/>
            <a:ext cx="4549589" cy="788054"/>
          </a:xfrm>
        </p:spPr>
        <p:txBody>
          <a:bodyPr/>
          <a:lstStyle>
            <a:lvl1pPr marL="0" indent="0" algn="r">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6" name="Text Placeholder 17">
            <a:extLst>
              <a:ext uri="{FF2B5EF4-FFF2-40B4-BE49-F238E27FC236}">
                <a16:creationId xmlns:a16="http://schemas.microsoft.com/office/drawing/2014/main" id="{A537F86F-E8D6-44FF-939F-7EB5A46935EE}"/>
              </a:ext>
            </a:extLst>
          </p:cNvPr>
          <p:cNvSpPr>
            <a:spLocks noGrp="1"/>
          </p:cNvSpPr>
          <p:nvPr>
            <p:ph type="body" sz="quarter" idx="14" hasCustomPrompt="1"/>
          </p:nvPr>
        </p:nvSpPr>
        <p:spPr>
          <a:xfrm>
            <a:off x="7239000" y="5262547"/>
            <a:ext cx="1276350" cy="228600"/>
          </a:xfrm>
          <a:noFill/>
        </p:spPr>
        <p:txBody>
          <a:bodyPr anchor="ctr">
            <a:noAutofit/>
          </a:bodyPr>
          <a:lstStyle>
            <a:lvl1pPr marL="0" indent="0" algn="r">
              <a:buNone/>
              <a:defRPr sz="900">
                <a:solidFill>
                  <a:schemeClr val="tx2"/>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Name</a:t>
            </a:r>
          </a:p>
        </p:txBody>
      </p:sp>
      <p:sp>
        <p:nvSpPr>
          <p:cNvPr id="17" name="Text Placeholder 17">
            <a:extLst>
              <a:ext uri="{FF2B5EF4-FFF2-40B4-BE49-F238E27FC236}">
                <a16:creationId xmlns:a16="http://schemas.microsoft.com/office/drawing/2014/main" id="{17C97F11-0CC0-4E01-8422-614383043296}"/>
              </a:ext>
            </a:extLst>
          </p:cNvPr>
          <p:cNvSpPr>
            <a:spLocks noGrp="1"/>
          </p:cNvSpPr>
          <p:nvPr>
            <p:ph type="body" sz="quarter" idx="15" hasCustomPrompt="1"/>
          </p:nvPr>
        </p:nvSpPr>
        <p:spPr>
          <a:xfrm>
            <a:off x="7239000" y="5489880"/>
            <a:ext cx="1276350" cy="228600"/>
          </a:xfrm>
          <a:noFill/>
        </p:spPr>
        <p:txBody>
          <a:bodyPr anchor="ctr">
            <a:noAutofit/>
          </a:bodyPr>
          <a:lstStyle>
            <a:lvl1pPr marL="0" indent="0" algn="r">
              <a:buNone/>
              <a:defRPr sz="900">
                <a:solidFill>
                  <a:schemeClr val="tx2"/>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Mobile / email</a:t>
            </a:r>
          </a:p>
        </p:txBody>
      </p:sp>
      <p:sp>
        <p:nvSpPr>
          <p:cNvPr id="18" name="Text Placeholder 17">
            <a:extLst>
              <a:ext uri="{FF2B5EF4-FFF2-40B4-BE49-F238E27FC236}">
                <a16:creationId xmlns:a16="http://schemas.microsoft.com/office/drawing/2014/main" id="{322609FE-C556-4394-9CD9-CACD20BC7261}"/>
              </a:ext>
            </a:extLst>
          </p:cNvPr>
          <p:cNvSpPr>
            <a:spLocks noGrp="1"/>
          </p:cNvSpPr>
          <p:nvPr>
            <p:ph type="body" sz="quarter" idx="16" hasCustomPrompt="1"/>
          </p:nvPr>
        </p:nvSpPr>
        <p:spPr>
          <a:xfrm>
            <a:off x="7239000" y="5717213"/>
            <a:ext cx="1276350" cy="228600"/>
          </a:xfrm>
          <a:noFill/>
        </p:spPr>
        <p:txBody>
          <a:bodyPr anchor="ctr">
            <a:noAutofit/>
          </a:bodyPr>
          <a:lstStyle>
            <a:lvl1pPr marL="0" indent="0" algn="r">
              <a:buNone/>
              <a:defRPr sz="900">
                <a:solidFill>
                  <a:schemeClr val="tx2"/>
                </a:solidFill>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Company</a:t>
            </a:r>
          </a:p>
        </p:txBody>
      </p:sp>
      <p:sp>
        <p:nvSpPr>
          <p:cNvPr id="2" name="Date Placeholder 3">
            <a:extLst>
              <a:ext uri="{FF2B5EF4-FFF2-40B4-BE49-F238E27FC236}">
                <a16:creationId xmlns:a16="http://schemas.microsoft.com/office/drawing/2014/main" id="{FCE4E427-9DC8-F2A9-D2F1-4487E164C921}"/>
              </a:ext>
            </a:extLst>
          </p:cNvPr>
          <p:cNvSpPr>
            <a:spLocks noGrp="1"/>
          </p:cNvSpPr>
          <p:nvPr>
            <p:ph type="dt" sz="half" idx="10"/>
          </p:nvPr>
        </p:nvSpPr>
        <p:spPr>
          <a:xfrm>
            <a:off x="628650" y="6356351"/>
            <a:ext cx="2057400" cy="365125"/>
          </a:xfrm>
        </p:spPr>
        <p:txBody>
          <a:bodyPr/>
          <a:lstStyle/>
          <a:p>
            <a:r>
              <a:rPr lang="en-US"/>
              <a:t>Date</a:t>
            </a:r>
          </a:p>
        </p:txBody>
      </p:sp>
      <p:sp>
        <p:nvSpPr>
          <p:cNvPr id="3" name="Footer Placeholder 4">
            <a:extLst>
              <a:ext uri="{FF2B5EF4-FFF2-40B4-BE49-F238E27FC236}">
                <a16:creationId xmlns:a16="http://schemas.microsoft.com/office/drawing/2014/main" id="{4C12BA2E-5B78-367E-BFBA-376FC426B617}"/>
              </a:ext>
            </a:extLst>
          </p:cNvPr>
          <p:cNvSpPr>
            <a:spLocks noGrp="1"/>
          </p:cNvSpPr>
          <p:nvPr>
            <p:ph type="ftr" sz="quarter" idx="11"/>
          </p:nvPr>
        </p:nvSpPr>
        <p:spPr>
          <a:xfrm>
            <a:off x="3028950" y="6356351"/>
            <a:ext cx="3086100" cy="365125"/>
          </a:xfrm>
        </p:spPr>
        <p:txBody>
          <a:bodyPr/>
          <a:lstStyle/>
          <a:p>
            <a:r>
              <a:rPr lang="en-US"/>
              <a:t>Your Footer Here</a:t>
            </a:r>
          </a:p>
        </p:txBody>
      </p:sp>
      <p:sp>
        <p:nvSpPr>
          <p:cNvPr id="4" name="Slide Number Placeholder 5">
            <a:extLst>
              <a:ext uri="{FF2B5EF4-FFF2-40B4-BE49-F238E27FC236}">
                <a16:creationId xmlns:a16="http://schemas.microsoft.com/office/drawing/2014/main" id="{9BE75FDB-C307-D84D-32D1-0AA4CAE9952D}"/>
              </a:ext>
            </a:extLst>
          </p:cNvPr>
          <p:cNvSpPr>
            <a:spLocks noGrp="1"/>
          </p:cNvSpPr>
          <p:nvPr>
            <p:ph type="sldNum" sz="quarter" idx="12"/>
          </p:nvPr>
        </p:nvSpPr>
        <p:spPr>
          <a:xfrm>
            <a:off x="6457950" y="6356351"/>
            <a:ext cx="2057400" cy="365125"/>
          </a:xfrm>
        </p:spPr>
        <p:txBody>
          <a:bodyPr/>
          <a:lstStyle/>
          <a:p>
            <a:fld id="{672B7600-67E3-4D97-B453-880E2742B982}" type="slidenum">
              <a:rPr lang="en-US" smtClean="0"/>
              <a:t>‹#›</a:t>
            </a:fld>
            <a:endParaRPr lang="en-US"/>
          </a:p>
        </p:txBody>
      </p:sp>
      <p:sp>
        <p:nvSpPr>
          <p:cNvPr id="5" name="Freeform 4">
            <a:extLst>
              <a:ext uri="{FF2B5EF4-FFF2-40B4-BE49-F238E27FC236}">
                <a16:creationId xmlns:a16="http://schemas.microsoft.com/office/drawing/2014/main" id="{4D6DADD7-EAE7-6EA4-02E1-F4C51B221E6A}"/>
              </a:ext>
            </a:extLst>
          </p:cNvPr>
          <p:cNvSpPr/>
          <p:nvPr userDrawn="1"/>
        </p:nvSpPr>
        <p:spPr>
          <a:xfrm>
            <a:off x="0" y="0"/>
            <a:ext cx="3082491" cy="3580598"/>
          </a:xfrm>
          <a:custGeom>
            <a:avLst/>
            <a:gdLst>
              <a:gd name="connsiteX0" fmla="*/ 0 w 4109988"/>
              <a:gd name="connsiteY0" fmla="*/ 0 h 3580598"/>
              <a:gd name="connsiteX1" fmla="*/ 3784298 w 4109988"/>
              <a:gd name="connsiteY1" fmla="*/ 0 h 3580598"/>
              <a:gd name="connsiteX2" fmla="*/ 3822463 w 4109988"/>
              <a:gd name="connsiteY2" fmla="*/ 62822 h 3580598"/>
              <a:gd name="connsiteX3" fmla="*/ 4109988 w 4109988"/>
              <a:gd name="connsiteY3" fmla="*/ 1198345 h 3580598"/>
              <a:gd name="connsiteX4" fmla="*/ 1727735 w 4109988"/>
              <a:gd name="connsiteY4" fmla="*/ 3580598 h 3580598"/>
              <a:gd name="connsiteX5" fmla="*/ 43228 w 4109988"/>
              <a:gd name="connsiteY5" fmla="*/ 2882852 h 3580598"/>
              <a:gd name="connsiteX6" fmla="*/ 0 w 4109988"/>
              <a:gd name="connsiteY6" fmla="*/ 2835290 h 358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9988" h="3580598">
                <a:moveTo>
                  <a:pt x="0" y="0"/>
                </a:moveTo>
                <a:lnTo>
                  <a:pt x="3784298" y="0"/>
                </a:lnTo>
                <a:lnTo>
                  <a:pt x="3822463" y="62822"/>
                </a:lnTo>
                <a:cubicBezTo>
                  <a:pt x="4005831" y="400371"/>
                  <a:pt x="4109988" y="787195"/>
                  <a:pt x="4109988" y="1198345"/>
                </a:cubicBezTo>
                <a:cubicBezTo>
                  <a:pt x="4109988" y="2514027"/>
                  <a:pt x="3043417" y="3580598"/>
                  <a:pt x="1727735" y="3580598"/>
                </a:cubicBezTo>
                <a:cubicBezTo>
                  <a:pt x="1069894" y="3580598"/>
                  <a:pt x="474331" y="3313955"/>
                  <a:pt x="43228" y="2882852"/>
                </a:cubicBezTo>
                <a:lnTo>
                  <a:pt x="0" y="283529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nvGrpSpPr>
          <p:cNvPr id="10" name="Group 9">
            <a:extLst>
              <a:ext uri="{FF2B5EF4-FFF2-40B4-BE49-F238E27FC236}">
                <a16:creationId xmlns:a16="http://schemas.microsoft.com/office/drawing/2014/main" id="{34BD5642-C73F-69D8-2BAA-D1E1698FEE22}"/>
              </a:ext>
            </a:extLst>
          </p:cNvPr>
          <p:cNvGrpSpPr/>
          <p:nvPr userDrawn="1"/>
        </p:nvGrpSpPr>
        <p:grpSpPr>
          <a:xfrm>
            <a:off x="2446621" y="488146"/>
            <a:ext cx="874004" cy="1079185"/>
            <a:chOff x="5378896" y="109086"/>
            <a:chExt cx="678580" cy="628412"/>
          </a:xfrm>
          <a:solidFill>
            <a:schemeClr val="tx2"/>
          </a:solidFill>
        </p:grpSpPr>
        <p:sp>
          <p:nvSpPr>
            <p:cNvPr id="11" name="Oval 10">
              <a:extLst>
                <a:ext uri="{FF2B5EF4-FFF2-40B4-BE49-F238E27FC236}">
                  <a16:creationId xmlns:a16="http://schemas.microsoft.com/office/drawing/2014/main" id="{52369755-89AA-16F2-518D-16F62077E199}"/>
                </a:ext>
              </a:extLst>
            </p:cNvPr>
            <p:cNvSpPr/>
            <p:nvPr userDrawn="1"/>
          </p:nvSpPr>
          <p:spPr>
            <a:xfrm>
              <a:off x="5378896" y="109086"/>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a:extLst>
                <a:ext uri="{FF2B5EF4-FFF2-40B4-BE49-F238E27FC236}">
                  <a16:creationId xmlns:a16="http://schemas.microsoft.com/office/drawing/2014/main" id="{DE3FFEA1-D0C3-5BAC-B329-AD8A2A821206}"/>
                </a:ext>
              </a:extLst>
            </p:cNvPr>
            <p:cNvSpPr/>
            <p:nvPr userDrawn="1"/>
          </p:nvSpPr>
          <p:spPr>
            <a:xfrm>
              <a:off x="5378896" y="243752"/>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Oval 12">
              <a:extLst>
                <a:ext uri="{FF2B5EF4-FFF2-40B4-BE49-F238E27FC236}">
                  <a16:creationId xmlns:a16="http://schemas.microsoft.com/office/drawing/2014/main" id="{4D7A9EC7-5056-5488-5A22-A64EB6E1A5A8}"/>
                </a:ext>
              </a:extLst>
            </p:cNvPr>
            <p:cNvSpPr/>
            <p:nvPr userDrawn="1"/>
          </p:nvSpPr>
          <p:spPr>
            <a:xfrm>
              <a:off x="5378896" y="378418"/>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a:extLst>
                <a:ext uri="{FF2B5EF4-FFF2-40B4-BE49-F238E27FC236}">
                  <a16:creationId xmlns:a16="http://schemas.microsoft.com/office/drawing/2014/main" id="{745CC281-D378-72EB-4958-5E353682B86F}"/>
                </a:ext>
              </a:extLst>
            </p:cNvPr>
            <p:cNvSpPr/>
            <p:nvPr userDrawn="1"/>
          </p:nvSpPr>
          <p:spPr>
            <a:xfrm>
              <a:off x="5378896" y="513084"/>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Oval 18">
              <a:extLst>
                <a:ext uri="{FF2B5EF4-FFF2-40B4-BE49-F238E27FC236}">
                  <a16:creationId xmlns:a16="http://schemas.microsoft.com/office/drawing/2014/main" id="{F1C1F2A8-1A47-4BE4-22F0-2805F086401D}"/>
                </a:ext>
              </a:extLst>
            </p:cNvPr>
            <p:cNvSpPr/>
            <p:nvPr userDrawn="1"/>
          </p:nvSpPr>
          <p:spPr>
            <a:xfrm>
              <a:off x="5378896" y="650871"/>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Oval 19">
              <a:extLst>
                <a:ext uri="{FF2B5EF4-FFF2-40B4-BE49-F238E27FC236}">
                  <a16:creationId xmlns:a16="http://schemas.microsoft.com/office/drawing/2014/main" id="{A311603F-0143-BE18-6AF3-548F1BFAB4B0}"/>
                </a:ext>
              </a:extLst>
            </p:cNvPr>
            <p:cNvSpPr/>
            <p:nvPr userDrawn="1"/>
          </p:nvSpPr>
          <p:spPr>
            <a:xfrm>
              <a:off x="5526884" y="109086"/>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Oval 20">
              <a:extLst>
                <a:ext uri="{FF2B5EF4-FFF2-40B4-BE49-F238E27FC236}">
                  <a16:creationId xmlns:a16="http://schemas.microsoft.com/office/drawing/2014/main" id="{584C1490-671C-8D26-C3A7-3C785315E789}"/>
                </a:ext>
              </a:extLst>
            </p:cNvPr>
            <p:cNvSpPr/>
            <p:nvPr userDrawn="1"/>
          </p:nvSpPr>
          <p:spPr>
            <a:xfrm>
              <a:off x="5526884" y="243752"/>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Oval 21">
              <a:extLst>
                <a:ext uri="{FF2B5EF4-FFF2-40B4-BE49-F238E27FC236}">
                  <a16:creationId xmlns:a16="http://schemas.microsoft.com/office/drawing/2014/main" id="{BAC8EE4E-B91A-66FC-1F62-8EB1E4D66EDD}"/>
                </a:ext>
              </a:extLst>
            </p:cNvPr>
            <p:cNvSpPr/>
            <p:nvPr userDrawn="1"/>
          </p:nvSpPr>
          <p:spPr>
            <a:xfrm>
              <a:off x="5526884" y="378418"/>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Oval 22">
              <a:extLst>
                <a:ext uri="{FF2B5EF4-FFF2-40B4-BE49-F238E27FC236}">
                  <a16:creationId xmlns:a16="http://schemas.microsoft.com/office/drawing/2014/main" id="{9ABF02D5-C58C-771E-4B32-D4A9847A525D}"/>
                </a:ext>
              </a:extLst>
            </p:cNvPr>
            <p:cNvSpPr/>
            <p:nvPr userDrawn="1"/>
          </p:nvSpPr>
          <p:spPr>
            <a:xfrm>
              <a:off x="5526884" y="513084"/>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23">
              <a:extLst>
                <a:ext uri="{FF2B5EF4-FFF2-40B4-BE49-F238E27FC236}">
                  <a16:creationId xmlns:a16="http://schemas.microsoft.com/office/drawing/2014/main" id="{3A9AFDA0-CAAA-BB72-5B07-0679BC2F4044}"/>
                </a:ext>
              </a:extLst>
            </p:cNvPr>
            <p:cNvSpPr/>
            <p:nvPr userDrawn="1"/>
          </p:nvSpPr>
          <p:spPr>
            <a:xfrm>
              <a:off x="5526884" y="650871"/>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Oval 24">
              <a:extLst>
                <a:ext uri="{FF2B5EF4-FFF2-40B4-BE49-F238E27FC236}">
                  <a16:creationId xmlns:a16="http://schemas.microsoft.com/office/drawing/2014/main" id="{DDDFC48B-F6DD-BA95-B2BF-F9E98AA504F6}"/>
                </a:ext>
              </a:extLst>
            </p:cNvPr>
            <p:cNvSpPr/>
            <p:nvPr userDrawn="1"/>
          </p:nvSpPr>
          <p:spPr>
            <a:xfrm>
              <a:off x="5674872" y="109086"/>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Oval 25">
              <a:extLst>
                <a:ext uri="{FF2B5EF4-FFF2-40B4-BE49-F238E27FC236}">
                  <a16:creationId xmlns:a16="http://schemas.microsoft.com/office/drawing/2014/main" id="{72C6DCDD-CD4A-C3FE-6FE4-81B3B7CE1C3A}"/>
                </a:ext>
              </a:extLst>
            </p:cNvPr>
            <p:cNvSpPr/>
            <p:nvPr userDrawn="1"/>
          </p:nvSpPr>
          <p:spPr>
            <a:xfrm>
              <a:off x="5674872" y="243752"/>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Oval 26">
              <a:extLst>
                <a:ext uri="{FF2B5EF4-FFF2-40B4-BE49-F238E27FC236}">
                  <a16:creationId xmlns:a16="http://schemas.microsoft.com/office/drawing/2014/main" id="{4803A149-D035-23C6-2C11-F8A794943E62}"/>
                </a:ext>
              </a:extLst>
            </p:cNvPr>
            <p:cNvSpPr/>
            <p:nvPr userDrawn="1"/>
          </p:nvSpPr>
          <p:spPr>
            <a:xfrm>
              <a:off x="5674872" y="378418"/>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Oval 27">
              <a:extLst>
                <a:ext uri="{FF2B5EF4-FFF2-40B4-BE49-F238E27FC236}">
                  <a16:creationId xmlns:a16="http://schemas.microsoft.com/office/drawing/2014/main" id="{7637D546-19AA-3C44-5387-E193476BB2E4}"/>
                </a:ext>
              </a:extLst>
            </p:cNvPr>
            <p:cNvSpPr/>
            <p:nvPr userDrawn="1"/>
          </p:nvSpPr>
          <p:spPr>
            <a:xfrm>
              <a:off x="5674872" y="513084"/>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Oval 28">
              <a:extLst>
                <a:ext uri="{FF2B5EF4-FFF2-40B4-BE49-F238E27FC236}">
                  <a16:creationId xmlns:a16="http://schemas.microsoft.com/office/drawing/2014/main" id="{A24EB4CD-FBD0-6F81-F1F1-4C5D3C44E143}"/>
                </a:ext>
              </a:extLst>
            </p:cNvPr>
            <p:cNvSpPr/>
            <p:nvPr userDrawn="1"/>
          </p:nvSpPr>
          <p:spPr>
            <a:xfrm>
              <a:off x="5674872" y="650871"/>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Oval 29">
              <a:extLst>
                <a:ext uri="{FF2B5EF4-FFF2-40B4-BE49-F238E27FC236}">
                  <a16:creationId xmlns:a16="http://schemas.microsoft.com/office/drawing/2014/main" id="{C8BB6562-2D78-898F-776D-58A312F7E397}"/>
                </a:ext>
              </a:extLst>
            </p:cNvPr>
            <p:cNvSpPr/>
            <p:nvPr userDrawn="1"/>
          </p:nvSpPr>
          <p:spPr>
            <a:xfrm>
              <a:off x="5822860" y="109086"/>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Oval 30">
              <a:extLst>
                <a:ext uri="{FF2B5EF4-FFF2-40B4-BE49-F238E27FC236}">
                  <a16:creationId xmlns:a16="http://schemas.microsoft.com/office/drawing/2014/main" id="{4AFC237F-54FA-9A98-67E8-0741ABBC5013}"/>
                </a:ext>
              </a:extLst>
            </p:cNvPr>
            <p:cNvSpPr/>
            <p:nvPr userDrawn="1"/>
          </p:nvSpPr>
          <p:spPr>
            <a:xfrm>
              <a:off x="5822860" y="243752"/>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Oval 31">
              <a:extLst>
                <a:ext uri="{FF2B5EF4-FFF2-40B4-BE49-F238E27FC236}">
                  <a16:creationId xmlns:a16="http://schemas.microsoft.com/office/drawing/2014/main" id="{2F18A698-F64A-8A52-5DBA-97A0DBAA11FE}"/>
                </a:ext>
              </a:extLst>
            </p:cNvPr>
            <p:cNvSpPr/>
            <p:nvPr userDrawn="1"/>
          </p:nvSpPr>
          <p:spPr>
            <a:xfrm>
              <a:off x="5822860" y="378418"/>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Oval 32">
              <a:extLst>
                <a:ext uri="{FF2B5EF4-FFF2-40B4-BE49-F238E27FC236}">
                  <a16:creationId xmlns:a16="http://schemas.microsoft.com/office/drawing/2014/main" id="{A21C1411-6898-E3AA-B3C5-5FF548A124B4}"/>
                </a:ext>
              </a:extLst>
            </p:cNvPr>
            <p:cNvSpPr/>
            <p:nvPr userDrawn="1"/>
          </p:nvSpPr>
          <p:spPr>
            <a:xfrm>
              <a:off x="5822860" y="513084"/>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Oval 33">
              <a:extLst>
                <a:ext uri="{FF2B5EF4-FFF2-40B4-BE49-F238E27FC236}">
                  <a16:creationId xmlns:a16="http://schemas.microsoft.com/office/drawing/2014/main" id="{856C2A08-B653-43BD-4B09-6A86A0B7617D}"/>
                </a:ext>
              </a:extLst>
            </p:cNvPr>
            <p:cNvSpPr/>
            <p:nvPr userDrawn="1"/>
          </p:nvSpPr>
          <p:spPr>
            <a:xfrm>
              <a:off x="5822860" y="650871"/>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Oval 34">
              <a:extLst>
                <a:ext uri="{FF2B5EF4-FFF2-40B4-BE49-F238E27FC236}">
                  <a16:creationId xmlns:a16="http://schemas.microsoft.com/office/drawing/2014/main" id="{0EBD2CBB-6B8C-FFF8-7766-31A28520E32B}"/>
                </a:ext>
              </a:extLst>
            </p:cNvPr>
            <p:cNvSpPr/>
            <p:nvPr userDrawn="1"/>
          </p:nvSpPr>
          <p:spPr>
            <a:xfrm>
              <a:off x="5970849" y="109086"/>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Oval 35">
              <a:extLst>
                <a:ext uri="{FF2B5EF4-FFF2-40B4-BE49-F238E27FC236}">
                  <a16:creationId xmlns:a16="http://schemas.microsoft.com/office/drawing/2014/main" id="{43FB9E8B-8272-FF6D-9C59-AC5639271C73}"/>
                </a:ext>
              </a:extLst>
            </p:cNvPr>
            <p:cNvSpPr/>
            <p:nvPr userDrawn="1"/>
          </p:nvSpPr>
          <p:spPr>
            <a:xfrm>
              <a:off x="5970849" y="243752"/>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Oval 36">
              <a:extLst>
                <a:ext uri="{FF2B5EF4-FFF2-40B4-BE49-F238E27FC236}">
                  <a16:creationId xmlns:a16="http://schemas.microsoft.com/office/drawing/2014/main" id="{7C0C2267-09B2-513E-FAF4-731E25A810C4}"/>
                </a:ext>
              </a:extLst>
            </p:cNvPr>
            <p:cNvSpPr/>
            <p:nvPr userDrawn="1"/>
          </p:nvSpPr>
          <p:spPr>
            <a:xfrm>
              <a:off x="5970849" y="378418"/>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Oval 37">
              <a:extLst>
                <a:ext uri="{FF2B5EF4-FFF2-40B4-BE49-F238E27FC236}">
                  <a16:creationId xmlns:a16="http://schemas.microsoft.com/office/drawing/2014/main" id="{93D32901-46A1-18A2-9A48-9782E989869D}"/>
                </a:ext>
              </a:extLst>
            </p:cNvPr>
            <p:cNvSpPr/>
            <p:nvPr userDrawn="1"/>
          </p:nvSpPr>
          <p:spPr>
            <a:xfrm>
              <a:off x="5970849" y="513084"/>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Oval 38">
              <a:extLst>
                <a:ext uri="{FF2B5EF4-FFF2-40B4-BE49-F238E27FC236}">
                  <a16:creationId xmlns:a16="http://schemas.microsoft.com/office/drawing/2014/main" id="{158F2D65-B720-9CCA-67A0-5990C670C07D}"/>
                </a:ext>
              </a:extLst>
            </p:cNvPr>
            <p:cNvSpPr/>
            <p:nvPr userDrawn="1"/>
          </p:nvSpPr>
          <p:spPr>
            <a:xfrm>
              <a:off x="5970849" y="650871"/>
              <a:ext cx="86627" cy="86627"/>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0" name="Freeform 39">
            <a:extLst>
              <a:ext uri="{FF2B5EF4-FFF2-40B4-BE49-F238E27FC236}">
                <a16:creationId xmlns:a16="http://schemas.microsoft.com/office/drawing/2014/main" id="{6252DEEF-BA6D-4C15-0923-50F9F192355D}"/>
              </a:ext>
            </a:extLst>
          </p:cNvPr>
          <p:cNvSpPr/>
          <p:nvPr userDrawn="1"/>
        </p:nvSpPr>
        <p:spPr>
          <a:xfrm>
            <a:off x="-44551" y="-69951"/>
            <a:ext cx="1601465" cy="1860250"/>
          </a:xfrm>
          <a:custGeom>
            <a:avLst/>
            <a:gdLst>
              <a:gd name="connsiteX0" fmla="*/ 0 w 4109988"/>
              <a:gd name="connsiteY0" fmla="*/ 0 h 3580598"/>
              <a:gd name="connsiteX1" fmla="*/ 3784298 w 4109988"/>
              <a:gd name="connsiteY1" fmla="*/ 0 h 3580598"/>
              <a:gd name="connsiteX2" fmla="*/ 3822463 w 4109988"/>
              <a:gd name="connsiteY2" fmla="*/ 62822 h 3580598"/>
              <a:gd name="connsiteX3" fmla="*/ 4109988 w 4109988"/>
              <a:gd name="connsiteY3" fmla="*/ 1198345 h 3580598"/>
              <a:gd name="connsiteX4" fmla="*/ 1727735 w 4109988"/>
              <a:gd name="connsiteY4" fmla="*/ 3580598 h 3580598"/>
              <a:gd name="connsiteX5" fmla="*/ 43228 w 4109988"/>
              <a:gd name="connsiteY5" fmla="*/ 2882852 h 3580598"/>
              <a:gd name="connsiteX6" fmla="*/ 0 w 4109988"/>
              <a:gd name="connsiteY6" fmla="*/ 2835290 h 358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9988" h="3580598">
                <a:moveTo>
                  <a:pt x="0" y="0"/>
                </a:moveTo>
                <a:lnTo>
                  <a:pt x="3784298" y="0"/>
                </a:lnTo>
                <a:lnTo>
                  <a:pt x="3822463" y="62822"/>
                </a:lnTo>
                <a:cubicBezTo>
                  <a:pt x="4005831" y="400371"/>
                  <a:pt x="4109988" y="787195"/>
                  <a:pt x="4109988" y="1198345"/>
                </a:cubicBezTo>
                <a:cubicBezTo>
                  <a:pt x="4109988" y="2514027"/>
                  <a:pt x="3043417" y="3580598"/>
                  <a:pt x="1727735" y="3580598"/>
                </a:cubicBezTo>
                <a:cubicBezTo>
                  <a:pt x="1069894" y="3580598"/>
                  <a:pt x="474331" y="3313955"/>
                  <a:pt x="43228" y="2882852"/>
                </a:cubicBezTo>
                <a:lnTo>
                  <a:pt x="0" y="2835290"/>
                </a:lnTo>
                <a:close/>
              </a:path>
            </a:pathLst>
          </a:custGeom>
          <a:noFill/>
          <a:ln w="25400">
            <a:solidFill>
              <a:schemeClr val="tx2"/>
            </a:solidFill>
            <a:prstDash val="sysDot"/>
            <a:extLst>
              <a:ext uri="{C807C97D-BFC1-408E-A445-0C87EB9F89A2}">
                <ask:lineSketchStyleProps xmlns:ask="http://schemas.microsoft.com/office/drawing/2018/sketchyshapes" sd="1219033472">
                  <a:custGeom>
                    <a:avLst/>
                    <a:gdLst>
                      <a:gd name="connsiteX0" fmla="*/ 0 w 2135287"/>
                      <a:gd name="connsiteY0" fmla="*/ 0 h 1860250"/>
                      <a:gd name="connsiteX1" fmla="*/ 471859 w 2135287"/>
                      <a:gd name="connsiteY1" fmla="*/ 0 h 1860250"/>
                      <a:gd name="connsiteX2" fmla="*/ 904396 w 2135287"/>
                      <a:gd name="connsiteY2" fmla="*/ 0 h 1860250"/>
                      <a:gd name="connsiteX3" fmla="*/ 1435238 w 2135287"/>
                      <a:gd name="connsiteY3" fmla="*/ 0 h 1860250"/>
                      <a:gd name="connsiteX4" fmla="*/ 1966079 w 2135287"/>
                      <a:gd name="connsiteY4" fmla="*/ 0 h 1860250"/>
                      <a:gd name="connsiteX5" fmla="*/ 1985907 w 2135287"/>
                      <a:gd name="connsiteY5" fmla="*/ 32638 h 1860250"/>
                      <a:gd name="connsiteX6" fmla="*/ 2135287 w 2135287"/>
                      <a:gd name="connsiteY6" fmla="*/ 622583 h 1860250"/>
                      <a:gd name="connsiteX7" fmla="*/ 897620 w 2135287"/>
                      <a:gd name="connsiteY7" fmla="*/ 1860250 h 1860250"/>
                      <a:gd name="connsiteX8" fmla="*/ 22458 w 2135287"/>
                      <a:gd name="connsiteY8" fmla="*/ 1497745 h 1860250"/>
                      <a:gd name="connsiteX9" fmla="*/ 0 w 2135287"/>
                      <a:gd name="connsiteY9" fmla="*/ 1473035 h 1860250"/>
                      <a:gd name="connsiteX10" fmla="*/ 0 w 2135287"/>
                      <a:gd name="connsiteY10" fmla="*/ 982023 h 1860250"/>
                      <a:gd name="connsiteX11" fmla="*/ 0 w 2135287"/>
                      <a:gd name="connsiteY11" fmla="*/ 476281 h 1860250"/>
                      <a:gd name="connsiteX12" fmla="*/ 0 w 2135287"/>
                      <a:gd name="connsiteY12" fmla="*/ 0 h 186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5287" h="1860250" extrusionOk="0">
                        <a:moveTo>
                          <a:pt x="0" y="0"/>
                        </a:moveTo>
                        <a:cubicBezTo>
                          <a:pt x="144635" y="-12416"/>
                          <a:pt x="282883" y="39685"/>
                          <a:pt x="471859" y="0"/>
                        </a:cubicBezTo>
                        <a:cubicBezTo>
                          <a:pt x="660835" y="-39685"/>
                          <a:pt x="709950" y="39262"/>
                          <a:pt x="904396" y="0"/>
                        </a:cubicBezTo>
                        <a:cubicBezTo>
                          <a:pt x="1098842" y="-39262"/>
                          <a:pt x="1298867" y="13494"/>
                          <a:pt x="1435238" y="0"/>
                        </a:cubicBezTo>
                        <a:cubicBezTo>
                          <a:pt x="1571609" y="-13494"/>
                          <a:pt x="1715160" y="51759"/>
                          <a:pt x="1966079" y="0"/>
                        </a:cubicBezTo>
                        <a:cubicBezTo>
                          <a:pt x="1974812" y="12586"/>
                          <a:pt x="1976936" y="25306"/>
                          <a:pt x="1985907" y="32638"/>
                        </a:cubicBezTo>
                        <a:cubicBezTo>
                          <a:pt x="2045626" y="184700"/>
                          <a:pt x="2151770" y="382153"/>
                          <a:pt x="2135287" y="622583"/>
                        </a:cubicBezTo>
                        <a:cubicBezTo>
                          <a:pt x="2041311" y="1388712"/>
                          <a:pt x="1683740" y="1878535"/>
                          <a:pt x="897620" y="1860250"/>
                        </a:cubicBezTo>
                        <a:cubicBezTo>
                          <a:pt x="542228" y="1882782"/>
                          <a:pt x="190018" y="1656287"/>
                          <a:pt x="22458" y="1497745"/>
                        </a:cubicBezTo>
                        <a:cubicBezTo>
                          <a:pt x="11906" y="1487376"/>
                          <a:pt x="9427" y="1482440"/>
                          <a:pt x="0" y="1473035"/>
                        </a:cubicBezTo>
                        <a:cubicBezTo>
                          <a:pt x="-11737" y="1281278"/>
                          <a:pt x="38635" y="1134936"/>
                          <a:pt x="0" y="982023"/>
                        </a:cubicBezTo>
                        <a:cubicBezTo>
                          <a:pt x="-38635" y="829110"/>
                          <a:pt x="49595" y="720282"/>
                          <a:pt x="0" y="476281"/>
                        </a:cubicBezTo>
                        <a:cubicBezTo>
                          <a:pt x="-49595" y="232280"/>
                          <a:pt x="38909" y="209789"/>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44" name="Picture Placeholder 43">
            <a:extLst>
              <a:ext uri="{FF2B5EF4-FFF2-40B4-BE49-F238E27FC236}">
                <a16:creationId xmlns:a16="http://schemas.microsoft.com/office/drawing/2014/main" id="{81CFF8B8-DEA3-57E3-5C4A-FBD1DE1D80F0}"/>
              </a:ext>
            </a:extLst>
          </p:cNvPr>
          <p:cNvSpPr>
            <a:spLocks noGrp="1"/>
          </p:cNvSpPr>
          <p:nvPr>
            <p:ph type="pic" sz="quarter" idx="18"/>
          </p:nvPr>
        </p:nvSpPr>
        <p:spPr>
          <a:xfrm>
            <a:off x="418970" y="1909012"/>
            <a:ext cx="3464915" cy="4619886"/>
          </a:xfrm>
          <a:custGeom>
            <a:avLst/>
            <a:gdLst>
              <a:gd name="connsiteX0" fmla="*/ 2309943 w 4619886"/>
              <a:gd name="connsiteY0" fmla="*/ 0 h 4619886"/>
              <a:gd name="connsiteX1" fmla="*/ 4619886 w 4619886"/>
              <a:gd name="connsiteY1" fmla="*/ 2309943 h 4619886"/>
              <a:gd name="connsiteX2" fmla="*/ 2309943 w 4619886"/>
              <a:gd name="connsiteY2" fmla="*/ 4619886 h 4619886"/>
              <a:gd name="connsiteX3" fmla="*/ 0 w 4619886"/>
              <a:gd name="connsiteY3" fmla="*/ 2309943 h 4619886"/>
              <a:gd name="connsiteX4" fmla="*/ 2309943 w 4619886"/>
              <a:gd name="connsiteY4" fmla="*/ 0 h 4619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9886" h="4619886">
                <a:moveTo>
                  <a:pt x="2309943" y="0"/>
                </a:moveTo>
                <a:cubicBezTo>
                  <a:pt x="3585689" y="0"/>
                  <a:pt x="4619886" y="1034197"/>
                  <a:pt x="4619886" y="2309943"/>
                </a:cubicBezTo>
                <a:cubicBezTo>
                  <a:pt x="4619886" y="3585689"/>
                  <a:pt x="3585689" y="4619886"/>
                  <a:pt x="2309943" y="4619886"/>
                </a:cubicBezTo>
                <a:cubicBezTo>
                  <a:pt x="1034197" y="4619886"/>
                  <a:pt x="0" y="3585689"/>
                  <a:pt x="0" y="2309943"/>
                </a:cubicBezTo>
                <a:cubicBezTo>
                  <a:pt x="0" y="1034197"/>
                  <a:pt x="1034197" y="0"/>
                  <a:pt x="2309943" y="0"/>
                </a:cubicBezTo>
                <a:close/>
              </a:path>
            </a:pathLst>
          </a:custGeom>
        </p:spPr>
        <p:txBody>
          <a:bodyPr wrap="square" anchor="ctr">
            <a:noAutofit/>
          </a:bodyPr>
          <a:lstStyle>
            <a:lvl1pPr marL="0" indent="0" algn="ctr">
              <a:buNone/>
              <a:defRPr/>
            </a:lvl1pPr>
          </a:lstStyle>
          <a:p>
            <a:r>
              <a:rPr lang="en-US"/>
              <a:t>Click icon to add picture</a:t>
            </a:r>
          </a:p>
        </p:txBody>
      </p:sp>
      <p:sp>
        <p:nvSpPr>
          <p:cNvPr id="47" name="Picture Placeholder 46">
            <a:extLst>
              <a:ext uri="{FF2B5EF4-FFF2-40B4-BE49-F238E27FC236}">
                <a16:creationId xmlns:a16="http://schemas.microsoft.com/office/drawing/2014/main" id="{4A42B5E1-415B-AB8B-BD95-D37A46E81DFD}"/>
              </a:ext>
            </a:extLst>
          </p:cNvPr>
          <p:cNvSpPr>
            <a:spLocks noGrp="1"/>
          </p:cNvSpPr>
          <p:nvPr>
            <p:ph type="pic" sz="quarter" idx="19"/>
          </p:nvPr>
        </p:nvSpPr>
        <p:spPr>
          <a:xfrm>
            <a:off x="7515225" y="3745843"/>
            <a:ext cx="1000125" cy="1333500"/>
          </a:xfrm>
          <a:custGeom>
            <a:avLst/>
            <a:gdLst>
              <a:gd name="connsiteX0" fmla="*/ 666750 w 1333500"/>
              <a:gd name="connsiteY0" fmla="*/ 0 h 1333500"/>
              <a:gd name="connsiteX1" fmla="*/ 1333500 w 1333500"/>
              <a:gd name="connsiteY1" fmla="*/ 666750 h 1333500"/>
              <a:gd name="connsiteX2" fmla="*/ 666750 w 1333500"/>
              <a:gd name="connsiteY2" fmla="*/ 1333500 h 1333500"/>
              <a:gd name="connsiteX3" fmla="*/ 0 w 1333500"/>
              <a:gd name="connsiteY3" fmla="*/ 666750 h 1333500"/>
              <a:gd name="connsiteX4" fmla="*/ 666750 w 1333500"/>
              <a:gd name="connsiteY4" fmla="*/ 0 h 133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0" h="1333500">
                <a:moveTo>
                  <a:pt x="666750" y="0"/>
                </a:moveTo>
                <a:cubicBezTo>
                  <a:pt x="1034986" y="0"/>
                  <a:pt x="1333500" y="298514"/>
                  <a:pt x="1333500" y="666750"/>
                </a:cubicBezTo>
                <a:cubicBezTo>
                  <a:pt x="1333500" y="1034986"/>
                  <a:pt x="1034986" y="1333500"/>
                  <a:pt x="666750" y="1333500"/>
                </a:cubicBezTo>
                <a:cubicBezTo>
                  <a:pt x="298514" y="1333500"/>
                  <a:pt x="0" y="1034986"/>
                  <a:pt x="0" y="666750"/>
                </a:cubicBezTo>
                <a:cubicBezTo>
                  <a:pt x="0" y="298514"/>
                  <a:pt x="298514" y="0"/>
                  <a:pt x="666750" y="0"/>
                </a:cubicBezTo>
                <a:close/>
              </a:path>
            </a:pathLst>
          </a:custGeom>
        </p:spPr>
        <p:txBody>
          <a:bodyPr wrap="square" anchor="ctr">
            <a:noAutofit/>
          </a:bodyPr>
          <a:lstStyle>
            <a:lvl1pPr marL="0" indent="0" algn="ctr">
              <a:buNone/>
              <a:defRPr sz="1500"/>
            </a:lvl1pPr>
          </a:lstStyle>
          <a:p>
            <a:r>
              <a:rPr lang="en-US"/>
              <a:t>Click icon to add picture</a:t>
            </a:r>
          </a:p>
        </p:txBody>
      </p:sp>
    </p:spTree>
    <p:extLst>
      <p:ext uri="{BB962C8B-B14F-4D97-AF65-F5344CB8AC3E}">
        <p14:creationId xmlns:p14="http://schemas.microsoft.com/office/powerpoint/2010/main" val="889069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2F0292D-1797-49A5-8D2D-8D50C72EF3CC}" type="datetimeFigureOut">
              <a:rPr lang="en-US" smtClean="0"/>
              <a:t>6/22/25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267200" y="6356350"/>
            <a:ext cx="609600" cy="365125"/>
          </a:xfrm>
        </p:spPr>
        <p:txBody>
          <a:bodyPr/>
          <a:lstStyle>
            <a:lvl1pPr algn="ctr">
              <a:defRPr sz="900">
                <a:solidFill>
                  <a:schemeClr val="bg1">
                    <a:lumMod val="75000"/>
                  </a:schemeClr>
                </a:solidFill>
              </a:defRPr>
            </a:lvl1pPr>
          </a:lstStyle>
          <a:p>
            <a:fld id="{D6CC888B-D9F9-4E54-B722-F151A9F45E95}" type="slidenum">
              <a:rPr lang="en-US" smtClean="0"/>
              <a:t>‹#›</a:t>
            </a:fld>
            <a:endParaRPr lang="en-US"/>
          </a:p>
        </p:txBody>
      </p:sp>
      <p:sp>
        <p:nvSpPr>
          <p:cNvPr id="7" name="Round Same Side Corner Rectangle 6"/>
          <p:cNvSpPr/>
          <p:nvPr/>
        </p:nvSpPr>
        <p:spPr>
          <a:xfrm rot="16200000">
            <a:off x="1066801" y="1603786"/>
            <a:ext cx="3474720" cy="3474720"/>
          </a:xfrm>
          <a:prstGeom prst="round2SameRect">
            <a:avLst>
              <a:gd name="adj1" fmla="val 3122"/>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Picture Placeholder 8"/>
          <p:cNvSpPr>
            <a:spLocks noGrp="1"/>
          </p:cNvSpPr>
          <p:nvPr>
            <p:ph type="pic" sz="quarter" idx="13"/>
          </p:nvPr>
        </p:nvSpPr>
        <p:spPr>
          <a:xfrm rot="5400000">
            <a:off x="4585448" y="1603786"/>
            <a:ext cx="3474720" cy="3474720"/>
          </a:xfrm>
          <a:prstGeom prst="round2SameRect">
            <a:avLst>
              <a:gd name="adj1" fmla="val 3096"/>
              <a:gd name="adj2" fmla="val 0"/>
            </a:avLst>
          </a:prstGeom>
          <a:blipFill dpi="0" rotWithShape="0">
            <a:blip r:embed="rId2" cstate="print"/>
            <a:srcRect/>
            <a:stretch>
              <a:fillRect/>
            </a:stretch>
          </a:blipFill>
          <a:ln>
            <a:noFill/>
          </a:ln>
        </p:spPr>
        <p:txBody>
          <a:bodyPr vert="vert270"/>
          <a:lstStyle>
            <a:lvl1pPr marL="0" indent="0">
              <a:buNone/>
              <a:defRPr/>
            </a:lvl1pPr>
          </a:lstStyle>
          <a:p>
            <a:r>
              <a:rPr lang="en-US"/>
              <a:t>Drag picture to placeholder or click icon to add</a:t>
            </a:r>
            <a:endParaRPr/>
          </a:p>
        </p:txBody>
      </p:sp>
      <p:grpSp>
        <p:nvGrpSpPr>
          <p:cNvPr id="8" name="Group 25"/>
          <p:cNvGrpSpPr>
            <a:grpSpLocks noChangeAspect="1"/>
          </p:cNvGrpSpPr>
          <p:nvPr/>
        </p:nvGrpSpPr>
        <p:grpSpPr>
          <a:xfrm>
            <a:off x="2071048" y="1842448"/>
            <a:ext cx="1466879" cy="1676400"/>
            <a:chOff x="1230573" y="1890215"/>
            <a:chExt cx="1444388" cy="1650696"/>
          </a:xfrm>
        </p:grpSpPr>
        <p:sp>
          <p:nvSpPr>
            <p:cNvPr id="27" name="Oval 26"/>
            <p:cNvSpPr/>
            <p:nvPr/>
          </p:nvSpPr>
          <p:spPr>
            <a:xfrm>
              <a:off x="1230573" y="1890215"/>
              <a:ext cx="1444388" cy="937146"/>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8" name="Oval 27"/>
            <p:cNvSpPr/>
            <p:nvPr/>
          </p:nvSpPr>
          <p:spPr>
            <a:xfrm>
              <a:off x="1935709" y="2845831"/>
              <a:ext cx="603504" cy="402336"/>
            </a:xfrm>
            <a:prstGeom prst="ellipse">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9" name="Oval 28"/>
            <p:cNvSpPr/>
            <p:nvPr/>
          </p:nvSpPr>
          <p:spPr>
            <a:xfrm>
              <a:off x="1901589" y="3275735"/>
              <a:ext cx="392373" cy="265176"/>
            </a:xfrm>
            <a:prstGeom prst="ellipse">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0" name="Oval 29"/>
            <p:cNvSpPr/>
            <p:nvPr/>
          </p:nvSpPr>
          <p:spPr>
            <a:xfrm>
              <a:off x="1633181" y="2395181"/>
              <a:ext cx="621792" cy="402336"/>
            </a:xfrm>
            <a:prstGeom prst="ellipse">
              <a:avLst/>
            </a:prstGeom>
            <a:solidFill>
              <a:srgbClr val="FFFFFF">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156447" y="3114115"/>
            <a:ext cx="3276600" cy="1162050"/>
          </a:xfrm>
        </p:spPr>
        <p:txBody>
          <a:bodyPr tIns="0" bIns="0" anchor="b" anchorCtr="0">
            <a:noAutofit/>
          </a:bodyPr>
          <a:lstStyle>
            <a:lvl1pPr algn="ctr">
              <a:lnSpc>
                <a:spcPts val="4000"/>
              </a:lnSpc>
              <a:defRPr sz="36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1156447" y="4343400"/>
            <a:ext cx="3276600" cy="533400"/>
          </a:xfrm>
        </p:spPr>
        <p:txBody>
          <a:bodyPr tIns="0" bIns="0">
            <a:normAutofit/>
          </a:bodyPr>
          <a:lstStyle>
            <a:lvl1pPr marL="0" indent="0" algn="ctr">
              <a:spcBef>
                <a:spcPct val="0"/>
              </a:spcBef>
              <a:buNone/>
              <a:defRPr sz="1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grpSp>
        <p:nvGrpSpPr>
          <p:cNvPr id="8" name="Group 16"/>
          <p:cNvGrpSpPr/>
          <p:nvPr/>
        </p:nvGrpSpPr>
        <p:grpSpPr>
          <a:xfrm>
            <a:off x="222912" y="1254456"/>
            <a:ext cx="7892388" cy="3918778"/>
            <a:chOff x="222912" y="1254456"/>
            <a:chExt cx="7892388" cy="3918778"/>
          </a:xfrm>
        </p:grpSpPr>
        <p:sp>
          <p:nvSpPr>
            <p:cNvPr id="7" name="Rounded Rectangle 6"/>
            <p:cNvSpPr/>
            <p:nvPr/>
          </p:nvSpPr>
          <p:spPr>
            <a:xfrm>
              <a:off x="1028700" y="1600200"/>
              <a:ext cx="7086600" cy="3474720"/>
            </a:xfrm>
            <a:prstGeom prst="roundRect">
              <a:avLst>
                <a:gd name="adj" fmla="val 312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9" name="Group 9"/>
            <p:cNvGrpSpPr/>
            <p:nvPr/>
          </p:nvGrpSpPr>
          <p:grpSpPr>
            <a:xfrm>
              <a:off x="222912" y="1254456"/>
              <a:ext cx="3429000" cy="3918778"/>
              <a:chOff x="1230573" y="1890215"/>
              <a:chExt cx="1444388" cy="1650696"/>
            </a:xfrm>
          </p:grpSpPr>
          <p:sp>
            <p:nvSpPr>
              <p:cNvPr id="11" name="Oval 10"/>
              <p:cNvSpPr/>
              <p:nvPr/>
            </p:nvSpPr>
            <p:spPr>
              <a:xfrm>
                <a:off x="1230573" y="1890215"/>
                <a:ext cx="1444388" cy="937146"/>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Oval 12"/>
              <p:cNvSpPr/>
              <p:nvPr/>
            </p:nvSpPr>
            <p:spPr>
              <a:xfrm>
                <a:off x="1935709" y="2845831"/>
                <a:ext cx="603504" cy="402336"/>
              </a:xfrm>
              <a:prstGeom prst="ellipse">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Oval 14"/>
              <p:cNvSpPr/>
              <p:nvPr/>
            </p:nvSpPr>
            <p:spPr>
              <a:xfrm>
                <a:off x="1901589" y="3275735"/>
                <a:ext cx="392373" cy="265176"/>
              </a:xfrm>
              <a:prstGeom prst="ellipse">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Oval 15"/>
              <p:cNvSpPr/>
              <p:nvPr/>
            </p:nvSpPr>
            <p:spPr>
              <a:xfrm>
                <a:off x="1633181" y="2395181"/>
                <a:ext cx="621792" cy="402336"/>
              </a:xfrm>
              <a:prstGeom prst="ellipse">
                <a:avLst/>
              </a:prstGeom>
              <a:solidFill>
                <a:srgbClr val="FFFFFF">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a:xfrm>
            <a:off x="3724182" y="2021541"/>
            <a:ext cx="4200618" cy="1362075"/>
          </a:xfrm>
        </p:spPr>
        <p:txBody>
          <a:bodyPr vert="horz" lIns="91440" tIns="0" rIns="91440" bIns="0" rtlCol="0" anchor="b" anchorCtr="0">
            <a:noAutofit/>
          </a:bodyPr>
          <a:lstStyle>
            <a:lvl1pPr algn="r" defTabSz="914400" rtl="0" eaLnBrk="1" latinLnBrk="0" hangingPunct="1">
              <a:lnSpc>
                <a:spcPts val="4000"/>
              </a:lnSpc>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3321424" y="3388659"/>
            <a:ext cx="4603376" cy="1083328"/>
          </a:xfrm>
        </p:spPr>
        <p:txBody>
          <a:bodyPr vert="horz" lIns="91440" tIns="0" rIns="91440" bIns="0" rtlCol="0">
            <a:normAutofit/>
          </a:bodyPr>
          <a:lstStyle>
            <a:lvl1pPr marL="0" indent="0" algn="r" defTabSz="914400" rtl="0" eaLnBrk="1" latinLnBrk="0" hangingPunct="1">
              <a:spcBef>
                <a:spcPts val="0"/>
              </a:spcBef>
              <a:buClr>
                <a:schemeClr val="accent1"/>
              </a:buClr>
              <a:buSzPct val="130000"/>
              <a:buFont typeface="Wingdings" pitchFamily="2" charset="2"/>
              <a:buNone/>
              <a:defRPr sz="1400" kern="1200">
                <a:solidFill>
                  <a:schemeClr val="bg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553200" y="6356350"/>
            <a:ext cx="2133600" cy="365125"/>
          </a:xfrm>
        </p:spPr>
        <p:txBody>
          <a:bodyPr/>
          <a:lstStyle/>
          <a:p>
            <a:fld id="{A2F0292D-1797-49A5-8D2D-8D50C72EF3CC}" type="datetimeFigureOut">
              <a:rPr lang="en-US" smtClean="0"/>
              <a:t>6/22/25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267200" y="6356350"/>
            <a:ext cx="609600" cy="365125"/>
          </a:xfrm>
        </p:spPr>
        <p:txBody>
          <a:bodyPr vert="horz" lIns="91440" tIns="45720" rIns="91440" bIns="45720" rtlCol="0" anchor="ctr"/>
          <a:lstStyle>
            <a:lvl1pPr marL="0" algn="ctr" defTabSz="914400" rtl="0" eaLnBrk="1" latinLnBrk="0" hangingPunct="1">
              <a:defRPr sz="900" b="1" kern="1200">
                <a:solidFill>
                  <a:schemeClr val="bg1">
                    <a:lumMod val="75000"/>
                  </a:schemeClr>
                </a:solidFill>
                <a:latin typeface="+mn-lt"/>
                <a:ea typeface="+mn-ea"/>
                <a:cs typeface="+mn-cs"/>
              </a:defRPr>
            </a:lvl1pPr>
          </a:lstStyle>
          <a:p>
            <a:fld id="{D6CC888B-D9F9-4E54-B722-F151A9F45E9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grpSp>
        <p:nvGrpSpPr>
          <p:cNvPr id="8" name="Group 13"/>
          <p:cNvGrpSpPr/>
          <p:nvPr/>
        </p:nvGrpSpPr>
        <p:grpSpPr>
          <a:xfrm>
            <a:off x="7418696" y="457200"/>
            <a:ext cx="914400" cy="914400"/>
            <a:chOff x="842682" y="2971800"/>
            <a:chExt cx="914400" cy="914400"/>
          </a:xfrm>
        </p:grpSpPr>
        <p:sp>
          <p:nvSpPr>
            <p:cNvPr id="15" name="Rounded Rectangle 14"/>
            <p:cNvSpPr/>
            <p:nvPr/>
          </p:nvSpPr>
          <p:spPr>
            <a:xfrm>
              <a:off x="842682" y="2971800"/>
              <a:ext cx="914400" cy="914400"/>
            </a:xfrm>
            <a:prstGeom prst="roundRect">
              <a:avLst>
                <a:gd name="adj" fmla="val 931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9" name="Group 10"/>
            <p:cNvGrpSpPr>
              <a:grpSpLocks noChangeAspect="1"/>
            </p:cNvGrpSpPr>
            <p:nvPr/>
          </p:nvGrpSpPr>
          <p:grpSpPr>
            <a:xfrm>
              <a:off x="948372" y="3034353"/>
              <a:ext cx="700732" cy="800823"/>
              <a:chOff x="1230573" y="1890215"/>
              <a:chExt cx="1444388" cy="1650696"/>
            </a:xfrm>
          </p:grpSpPr>
          <p:sp>
            <p:nvSpPr>
              <p:cNvPr id="17" name="Oval 16"/>
              <p:cNvSpPr/>
              <p:nvPr/>
            </p:nvSpPr>
            <p:spPr>
              <a:xfrm>
                <a:off x="1230573" y="1890215"/>
                <a:ext cx="1444388" cy="937146"/>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Oval 17"/>
              <p:cNvSpPr/>
              <p:nvPr/>
            </p:nvSpPr>
            <p:spPr>
              <a:xfrm>
                <a:off x="1935709" y="2845831"/>
                <a:ext cx="603504" cy="402336"/>
              </a:xfrm>
              <a:prstGeom prst="ellipse">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Oval 18"/>
              <p:cNvSpPr/>
              <p:nvPr/>
            </p:nvSpPr>
            <p:spPr>
              <a:xfrm>
                <a:off x="1901589" y="3275735"/>
                <a:ext cx="392373" cy="265176"/>
              </a:xfrm>
              <a:prstGeom prst="ellipse">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0" name="Oval 19"/>
              <p:cNvSpPr/>
              <p:nvPr/>
            </p:nvSpPr>
            <p:spPr>
              <a:xfrm>
                <a:off x="1633181" y="2395181"/>
                <a:ext cx="621792" cy="402336"/>
              </a:xfrm>
              <a:prstGeom prst="ellipse">
                <a:avLst/>
              </a:prstGeom>
              <a:solidFill>
                <a:srgbClr val="FFFFFF">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a:xfrm>
            <a:off x="744070" y="224118"/>
            <a:ext cx="4800600" cy="886968"/>
          </a:xfrm>
        </p:spPr>
        <p:txBody>
          <a:bodyPr lIns="45720"/>
          <a:lstStyle/>
          <a:p>
            <a:r>
              <a:rPr lang="en-US"/>
              <a:t>Click to edit Master title style</a:t>
            </a:r>
            <a:endParaRPr/>
          </a:p>
        </p:txBody>
      </p:sp>
      <p:sp>
        <p:nvSpPr>
          <p:cNvPr id="3" name="Content Placeholder 2"/>
          <p:cNvSpPr>
            <a:spLocks noGrp="1"/>
          </p:cNvSpPr>
          <p:nvPr>
            <p:ph sz="half" idx="1"/>
          </p:nvPr>
        </p:nvSpPr>
        <p:spPr>
          <a:xfrm>
            <a:off x="752474" y="1600200"/>
            <a:ext cx="3703320" cy="4525963"/>
          </a:xfrm>
        </p:spPr>
        <p:txBody>
          <a:bodyPr lIns="45720"/>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661647" y="1600200"/>
            <a:ext cx="3703320" cy="4525963"/>
          </a:xfrm>
        </p:spPr>
        <p:txBody>
          <a:bodyPr lIns="45720"/>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A2F0292D-1797-49A5-8D2D-8D50C72EF3CC}" type="datetimeFigureOut">
              <a:rPr lang="en-US" smtClean="0"/>
              <a:t>6/22/25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321040" y="363071"/>
            <a:ext cx="609600" cy="365125"/>
          </a:xfrm>
        </p:spPr>
        <p:txBody>
          <a:bodyPr/>
          <a:lstStyle/>
          <a:p>
            <a:fld id="{D6CC888B-D9F9-4E54-B722-F151A9F45E9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40664" y="228600"/>
            <a:ext cx="4800600" cy="886968"/>
          </a:xfrm>
        </p:spPr>
        <p:txBody>
          <a:bodyPr vert="horz" lIns="45720" tIns="45720" rIns="91440" bIns="45720" rtlCol="0" anchor="b" anchorCtr="0">
            <a:noAutofit/>
          </a:bodyPr>
          <a:lstStyle>
            <a:lvl1pPr algn="l" defTabSz="914400" rtl="0" eaLnBrk="1" latinLnBrk="0" hangingPunct="1">
              <a:spcBef>
                <a:spcPct val="0"/>
              </a:spcBef>
              <a:buNone/>
              <a:defRPr sz="2800" kern="1200">
                <a:solidFill>
                  <a:schemeClr val="accent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771212" y="1548761"/>
            <a:ext cx="3657600" cy="274320"/>
          </a:xfrm>
          <a:prstGeom prst="roundRect">
            <a:avLst>
              <a:gd name="adj" fmla="val 3116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defTabSz="914400" rtl="0" eaLnBrk="1" latinLnBrk="0" hangingPunct="1">
              <a:spcBef>
                <a:spcPct val="0"/>
              </a:spcBef>
              <a:buNone/>
              <a:defRPr sz="1400" kern="1200">
                <a:solidFill>
                  <a:schemeClr val="l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48352" y="2021456"/>
            <a:ext cx="3703320" cy="4106294"/>
          </a:xfrm>
        </p:spPr>
        <p:txBody>
          <a:bodyPr lIns="45720"/>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681533" y="1548761"/>
            <a:ext cx="3657600" cy="274320"/>
          </a:xfrm>
          <a:prstGeom prst="roundRect">
            <a:avLst>
              <a:gd name="adj" fmla="val 3405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defTabSz="914400" rtl="0" eaLnBrk="1" latinLnBrk="0" hangingPunct="1">
              <a:spcBef>
                <a:spcPct val="0"/>
              </a:spcBef>
              <a:buNone/>
              <a:defRPr sz="1400" kern="1200">
                <a:solidFill>
                  <a:schemeClr val="l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58673" y="2019869"/>
            <a:ext cx="3703320" cy="4106294"/>
          </a:xfrm>
        </p:spPr>
        <p:txBody>
          <a:bodyPr lIns="45720"/>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A2F0292D-1797-49A5-8D2D-8D50C72EF3CC}" type="datetimeFigureOut">
              <a:rPr lang="en-US" smtClean="0"/>
              <a:t>6/22/25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321729" y="365760"/>
            <a:ext cx="609600" cy="365125"/>
          </a:xfrm>
        </p:spPr>
        <p:txBody>
          <a:bodyPr vert="horz" lIns="91440" tIns="45720" rIns="91440" bIns="45720" rtlCol="0" anchor="ctr"/>
          <a:lstStyle>
            <a:lvl1pPr marL="0" algn="l" defTabSz="914400" rtl="0" eaLnBrk="1" latinLnBrk="0" hangingPunct="1">
              <a:defRPr sz="1800" b="1" kern="1200">
                <a:solidFill>
                  <a:schemeClr val="accent1"/>
                </a:solidFill>
                <a:latin typeface="+mn-lt"/>
                <a:ea typeface="+mn-ea"/>
                <a:cs typeface="+mn-cs"/>
              </a:defRPr>
            </a:lvl1pPr>
          </a:lstStyle>
          <a:p>
            <a:fld id="{D6CC888B-D9F9-4E54-B722-F151A9F45E95}" type="slidenum">
              <a:rPr lang="en-US" smtClean="0"/>
              <a:t>‹#›</a:t>
            </a:fld>
            <a:endParaRPr lang="en-US"/>
          </a:p>
        </p:txBody>
      </p:sp>
      <p:grpSp>
        <p:nvGrpSpPr>
          <p:cNvPr id="10" name="Group 15"/>
          <p:cNvGrpSpPr/>
          <p:nvPr/>
        </p:nvGrpSpPr>
        <p:grpSpPr>
          <a:xfrm>
            <a:off x="7418696" y="457200"/>
            <a:ext cx="914400" cy="914400"/>
            <a:chOff x="842682" y="2971800"/>
            <a:chExt cx="914400" cy="914400"/>
          </a:xfrm>
        </p:grpSpPr>
        <p:sp>
          <p:nvSpPr>
            <p:cNvPr id="17" name="Rounded Rectangle 16"/>
            <p:cNvSpPr/>
            <p:nvPr/>
          </p:nvSpPr>
          <p:spPr>
            <a:xfrm>
              <a:off x="842682" y="2971800"/>
              <a:ext cx="914400" cy="914400"/>
            </a:xfrm>
            <a:prstGeom prst="roundRect">
              <a:avLst>
                <a:gd name="adj" fmla="val 931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a:grpSpLocks noChangeAspect="1"/>
            </p:cNvGrpSpPr>
            <p:nvPr/>
          </p:nvGrpSpPr>
          <p:grpSpPr>
            <a:xfrm>
              <a:off x="948372" y="3034353"/>
              <a:ext cx="700732" cy="800823"/>
              <a:chOff x="1230573" y="1890215"/>
              <a:chExt cx="1444388" cy="1650696"/>
            </a:xfrm>
          </p:grpSpPr>
          <p:sp>
            <p:nvSpPr>
              <p:cNvPr id="19" name="Oval 18"/>
              <p:cNvSpPr/>
              <p:nvPr/>
            </p:nvSpPr>
            <p:spPr>
              <a:xfrm>
                <a:off x="1230573" y="1890215"/>
                <a:ext cx="1444388" cy="937146"/>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0" name="Oval 19"/>
              <p:cNvSpPr/>
              <p:nvPr/>
            </p:nvSpPr>
            <p:spPr>
              <a:xfrm>
                <a:off x="1935709" y="2845831"/>
                <a:ext cx="603504" cy="402336"/>
              </a:xfrm>
              <a:prstGeom prst="ellipse">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1" name="Oval 20"/>
              <p:cNvSpPr/>
              <p:nvPr/>
            </p:nvSpPr>
            <p:spPr>
              <a:xfrm>
                <a:off x="1901589" y="3275735"/>
                <a:ext cx="392373" cy="265176"/>
              </a:xfrm>
              <a:prstGeom prst="ellipse">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2" name="Oval 21"/>
              <p:cNvSpPr/>
              <p:nvPr/>
            </p:nvSpPr>
            <p:spPr>
              <a:xfrm>
                <a:off x="1633181" y="2395181"/>
                <a:ext cx="621792" cy="402336"/>
              </a:xfrm>
              <a:prstGeom prst="ellipse">
                <a:avLst/>
              </a:prstGeom>
              <a:solidFill>
                <a:srgbClr val="FFFFFF">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40664" y="228600"/>
            <a:ext cx="4800600" cy="886968"/>
          </a:xfrm>
        </p:spPr>
        <p:txBody>
          <a:bodyPr vert="horz" lIns="45720" tIns="45720" rIns="91440" bIns="45720" rtlCol="0" anchor="b" anchorCtr="0">
            <a:noAutofit/>
          </a:bodyPr>
          <a:lstStyle>
            <a:lvl1pPr algn="l" defTabSz="914400" rtl="0" eaLnBrk="1" latinLnBrk="0" hangingPunct="1">
              <a:spcBef>
                <a:spcPct val="0"/>
              </a:spcBef>
              <a:buNone/>
              <a:defRPr sz="2800" kern="1200">
                <a:solidFill>
                  <a:schemeClr val="accent1"/>
                </a:solidFill>
                <a:latin typeface="+mj-lt"/>
                <a:ea typeface="+mj-ea"/>
                <a:cs typeface="+mj-cs"/>
              </a:defRPr>
            </a:lvl1pPr>
          </a:lstStyle>
          <a:p>
            <a:r>
              <a:rPr lang="en-US"/>
              <a:t>Click to edit Master title style</a:t>
            </a:r>
            <a:endParaRPr/>
          </a:p>
        </p:txBody>
      </p:sp>
      <p:sp>
        <p:nvSpPr>
          <p:cNvPr id="3" name="Date Placeholder 2"/>
          <p:cNvSpPr>
            <a:spLocks noGrp="1"/>
          </p:cNvSpPr>
          <p:nvPr>
            <p:ph type="dt" sz="half" idx="10"/>
          </p:nvPr>
        </p:nvSpPr>
        <p:spPr/>
        <p:txBody>
          <a:bodyPr/>
          <a:lstStyle/>
          <a:p>
            <a:fld id="{A2F0292D-1797-49A5-8D2D-8D50C72EF3CC}" type="datetimeFigureOut">
              <a:rPr lang="en-US" smtClean="0"/>
              <a:t>6/22/25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321040" y="365760"/>
            <a:ext cx="609600" cy="365125"/>
          </a:xfrm>
        </p:spPr>
        <p:txBody>
          <a:bodyPr/>
          <a:lstStyle/>
          <a:p>
            <a:fld id="{D6CC888B-D9F9-4E54-B722-F151A9F45E95}" type="slidenum">
              <a:rPr lang="en-US" smtClean="0"/>
              <a:t>‹#›</a:t>
            </a:fld>
            <a:endParaRPr lang="en-US"/>
          </a:p>
        </p:txBody>
      </p:sp>
      <p:grpSp>
        <p:nvGrpSpPr>
          <p:cNvPr id="6" name="Group 8"/>
          <p:cNvGrpSpPr/>
          <p:nvPr/>
        </p:nvGrpSpPr>
        <p:grpSpPr>
          <a:xfrm>
            <a:off x="7418696" y="457200"/>
            <a:ext cx="914400" cy="914400"/>
            <a:chOff x="842682" y="2971800"/>
            <a:chExt cx="914400" cy="914400"/>
          </a:xfrm>
        </p:grpSpPr>
        <p:sp>
          <p:nvSpPr>
            <p:cNvPr id="10" name="Rounded Rectangle 9"/>
            <p:cNvSpPr/>
            <p:nvPr/>
          </p:nvSpPr>
          <p:spPr>
            <a:xfrm>
              <a:off x="842682" y="2971800"/>
              <a:ext cx="914400" cy="914400"/>
            </a:xfrm>
            <a:prstGeom prst="roundRect">
              <a:avLst>
                <a:gd name="adj" fmla="val 931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7" name="Group 10"/>
            <p:cNvGrpSpPr>
              <a:grpSpLocks noChangeAspect="1"/>
            </p:cNvGrpSpPr>
            <p:nvPr/>
          </p:nvGrpSpPr>
          <p:grpSpPr>
            <a:xfrm>
              <a:off x="948372" y="3034353"/>
              <a:ext cx="700732" cy="800823"/>
              <a:chOff x="1230573" y="1890215"/>
              <a:chExt cx="1444388" cy="1650696"/>
            </a:xfrm>
          </p:grpSpPr>
          <p:sp>
            <p:nvSpPr>
              <p:cNvPr id="12" name="Oval 11"/>
              <p:cNvSpPr/>
              <p:nvPr/>
            </p:nvSpPr>
            <p:spPr>
              <a:xfrm>
                <a:off x="1230573" y="1890215"/>
                <a:ext cx="1444388" cy="937146"/>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Oval 12"/>
              <p:cNvSpPr/>
              <p:nvPr/>
            </p:nvSpPr>
            <p:spPr>
              <a:xfrm>
                <a:off x="1935709" y="2845831"/>
                <a:ext cx="603504" cy="402336"/>
              </a:xfrm>
              <a:prstGeom prst="ellipse">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Oval 13"/>
              <p:cNvSpPr/>
              <p:nvPr/>
            </p:nvSpPr>
            <p:spPr>
              <a:xfrm>
                <a:off x="1901589" y="3275735"/>
                <a:ext cx="392373" cy="265176"/>
              </a:xfrm>
              <a:prstGeom prst="ellipse">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Oval 14"/>
              <p:cNvSpPr/>
              <p:nvPr/>
            </p:nvSpPr>
            <p:spPr>
              <a:xfrm>
                <a:off x="1633181" y="2395181"/>
                <a:ext cx="621792" cy="402336"/>
              </a:xfrm>
              <a:prstGeom prst="ellipse">
                <a:avLst/>
              </a:prstGeom>
              <a:solidFill>
                <a:srgbClr val="FFFFFF">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F0292D-1797-49A5-8D2D-8D50C72EF3CC}" type="datetimeFigureOut">
              <a:rPr lang="en-US" smtClean="0"/>
              <a:t>6/22/25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321040" y="365760"/>
            <a:ext cx="609600" cy="365125"/>
          </a:xfrm>
        </p:spPr>
        <p:txBody>
          <a:bodyPr/>
          <a:lstStyle/>
          <a:p>
            <a:fld id="{D6CC888B-D9F9-4E54-B722-F151A9F45E95}" type="slidenum">
              <a:rPr lang="en-US" smtClean="0"/>
              <a:t>‹#›</a:t>
            </a:fld>
            <a:endParaRPr lang="en-US"/>
          </a:p>
        </p:txBody>
      </p:sp>
      <p:grpSp>
        <p:nvGrpSpPr>
          <p:cNvPr id="5" name="Group 7"/>
          <p:cNvGrpSpPr/>
          <p:nvPr/>
        </p:nvGrpSpPr>
        <p:grpSpPr>
          <a:xfrm>
            <a:off x="7418696" y="457200"/>
            <a:ext cx="914400" cy="914400"/>
            <a:chOff x="842682" y="2971800"/>
            <a:chExt cx="914400" cy="914400"/>
          </a:xfrm>
        </p:grpSpPr>
        <p:sp>
          <p:nvSpPr>
            <p:cNvPr id="9" name="Rounded Rectangle 8"/>
            <p:cNvSpPr/>
            <p:nvPr/>
          </p:nvSpPr>
          <p:spPr>
            <a:xfrm>
              <a:off x="842682" y="2971800"/>
              <a:ext cx="914400" cy="914400"/>
            </a:xfrm>
            <a:prstGeom prst="roundRect">
              <a:avLst>
                <a:gd name="adj" fmla="val 931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6" name="Group 10"/>
            <p:cNvGrpSpPr>
              <a:grpSpLocks noChangeAspect="1"/>
            </p:cNvGrpSpPr>
            <p:nvPr/>
          </p:nvGrpSpPr>
          <p:grpSpPr>
            <a:xfrm>
              <a:off x="948372" y="3034353"/>
              <a:ext cx="700732" cy="800823"/>
              <a:chOff x="1230573" y="1890215"/>
              <a:chExt cx="1444388" cy="1650696"/>
            </a:xfrm>
          </p:grpSpPr>
          <p:sp>
            <p:nvSpPr>
              <p:cNvPr id="11" name="Oval 10"/>
              <p:cNvSpPr/>
              <p:nvPr/>
            </p:nvSpPr>
            <p:spPr>
              <a:xfrm>
                <a:off x="1230573" y="1890215"/>
                <a:ext cx="1444388" cy="937146"/>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Oval 11"/>
              <p:cNvSpPr/>
              <p:nvPr/>
            </p:nvSpPr>
            <p:spPr>
              <a:xfrm>
                <a:off x="1935709" y="2845831"/>
                <a:ext cx="603504" cy="402336"/>
              </a:xfrm>
              <a:prstGeom prst="ellipse">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Oval 12"/>
              <p:cNvSpPr/>
              <p:nvPr/>
            </p:nvSpPr>
            <p:spPr>
              <a:xfrm>
                <a:off x="1901589" y="3275735"/>
                <a:ext cx="392373" cy="265176"/>
              </a:xfrm>
              <a:prstGeom prst="ellipse">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Oval 13"/>
              <p:cNvSpPr/>
              <p:nvPr/>
            </p:nvSpPr>
            <p:spPr>
              <a:xfrm>
                <a:off x="1633181" y="2395181"/>
                <a:ext cx="621792" cy="402336"/>
              </a:xfrm>
              <a:prstGeom prst="ellipse">
                <a:avLst/>
              </a:prstGeom>
              <a:solidFill>
                <a:srgbClr val="FFFFFF">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8999" y="304800"/>
            <a:ext cx="4948269" cy="719424"/>
          </a:xfrm>
        </p:spPr>
        <p:txBody>
          <a:bodyPr anchor="b"/>
          <a:lstStyle>
            <a:lvl1pPr algn="l">
              <a:defRPr sz="2200" b="0"/>
            </a:lvl1pPr>
          </a:lstStyle>
          <a:p>
            <a:r>
              <a:rPr lang="en-US"/>
              <a:t>Click to edit Master title style</a:t>
            </a:r>
            <a:endParaRPr/>
          </a:p>
        </p:txBody>
      </p:sp>
      <p:sp>
        <p:nvSpPr>
          <p:cNvPr id="3" name="Content Placeholder 2"/>
          <p:cNvSpPr>
            <a:spLocks noGrp="1"/>
          </p:cNvSpPr>
          <p:nvPr>
            <p:ph idx="1"/>
          </p:nvPr>
        </p:nvSpPr>
        <p:spPr>
          <a:xfrm>
            <a:off x="3418113" y="2292824"/>
            <a:ext cx="4959126" cy="3833339"/>
          </a:xfrm>
        </p:spPr>
        <p:txBody>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3429000" y="1160463"/>
            <a:ext cx="4948269" cy="9540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F0292D-1797-49A5-8D2D-8D50C72EF3CC}" type="datetimeFigureOut">
              <a:rPr lang="en-US" smtClean="0"/>
              <a:t>6/22/25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CC888B-D9F9-4E54-B722-F151A9F45E9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0" anchor="ctr"/>
          <a:lstStyle>
            <a:lvl1pPr algn="r">
              <a:defRPr sz="900" b="1">
                <a:solidFill>
                  <a:schemeClr val="bg1">
                    <a:lumMod val="75000"/>
                  </a:schemeClr>
                </a:solidFill>
              </a:defRPr>
            </a:lvl1pPr>
          </a:lstStyle>
          <a:p>
            <a:fld id="{A2F0292D-1797-49A5-8D2D-8D50C72EF3CC}" type="datetimeFigureOut">
              <a:rPr lang="en-US" smtClean="0"/>
              <a:t>6/22/25</a:t>
            </a:fld>
            <a:endParaRPr lang="en-US"/>
          </a:p>
        </p:txBody>
      </p:sp>
      <p:sp>
        <p:nvSpPr>
          <p:cNvPr id="2" name="Title Placeholder 1"/>
          <p:cNvSpPr>
            <a:spLocks noGrp="1"/>
          </p:cNvSpPr>
          <p:nvPr>
            <p:ph type="title"/>
          </p:nvPr>
        </p:nvSpPr>
        <p:spPr>
          <a:xfrm>
            <a:off x="3429000" y="685800"/>
            <a:ext cx="4948238" cy="886968"/>
          </a:xfrm>
          <a:prstGeom prst="rect">
            <a:avLst/>
          </a:prstGeom>
        </p:spPr>
        <p:txBody>
          <a:bodyPr vert="horz" lIns="91440" tIns="45720" rIns="91440" bIns="45720" rtlCol="0" anchor="b" anchorCtr="0">
            <a:noAutofit/>
          </a:bodyPr>
          <a:lstStyle/>
          <a:p>
            <a:r>
              <a:rPr lang="en-US"/>
              <a:t>Click to edit Master title style</a:t>
            </a:r>
            <a:endParaRPr/>
          </a:p>
        </p:txBody>
      </p:sp>
      <p:sp>
        <p:nvSpPr>
          <p:cNvPr id="3" name="Text Placeholder 2"/>
          <p:cNvSpPr>
            <a:spLocks noGrp="1"/>
          </p:cNvSpPr>
          <p:nvPr>
            <p:ph type="body" idx="1"/>
          </p:nvPr>
        </p:nvSpPr>
        <p:spPr>
          <a:xfrm>
            <a:off x="3429000" y="2020888"/>
            <a:ext cx="4946602" cy="41052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457200" y="6356350"/>
            <a:ext cx="2895600" cy="365125"/>
          </a:xfrm>
          <a:prstGeom prst="rect">
            <a:avLst/>
          </a:prstGeom>
        </p:spPr>
        <p:txBody>
          <a:bodyPr vert="horz" lIns="91440" tIns="45720" rIns="91440" bIns="45720" rtlCol="0" anchor="ctr"/>
          <a:lstStyle>
            <a:lvl1pPr algn="l">
              <a:defRPr sz="900" b="1">
                <a:solidFill>
                  <a:schemeClr val="bg1">
                    <a:lumMod val="75000"/>
                  </a:schemeClr>
                </a:solidFill>
              </a:defRPr>
            </a:lvl1pPr>
          </a:lstStyle>
          <a:p>
            <a:endParaRPr lang="en-US"/>
          </a:p>
        </p:txBody>
      </p:sp>
      <p:sp>
        <p:nvSpPr>
          <p:cNvPr id="6" name="Slide Number Placeholder 5"/>
          <p:cNvSpPr>
            <a:spLocks noGrp="1"/>
          </p:cNvSpPr>
          <p:nvPr>
            <p:ph type="sldNum" sz="quarter" idx="4"/>
          </p:nvPr>
        </p:nvSpPr>
        <p:spPr>
          <a:xfrm>
            <a:off x="1752600" y="2877671"/>
            <a:ext cx="609600" cy="365125"/>
          </a:xfrm>
          <a:prstGeom prst="rect">
            <a:avLst/>
          </a:prstGeom>
        </p:spPr>
        <p:txBody>
          <a:bodyPr vert="horz" lIns="91440" tIns="45720" rIns="91440" bIns="45720" rtlCol="0" anchor="ctr"/>
          <a:lstStyle>
            <a:lvl1pPr algn="l">
              <a:defRPr sz="1800" b="1">
                <a:solidFill>
                  <a:schemeClr val="accent1"/>
                </a:solidFill>
              </a:defRPr>
            </a:lvl1pPr>
          </a:lstStyle>
          <a:p>
            <a:fld id="{D6CC888B-D9F9-4E54-B722-F151A9F45E95}" type="slidenum">
              <a:rPr lang="en-US" smtClean="0"/>
              <a:t>‹#›</a:t>
            </a:fld>
            <a:endParaRPr lang="en-US"/>
          </a:p>
        </p:txBody>
      </p:sp>
      <p:grpSp>
        <p:nvGrpSpPr>
          <p:cNvPr id="7" name="Group 18"/>
          <p:cNvGrpSpPr/>
          <p:nvPr/>
        </p:nvGrpSpPr>
        <p:grpSpPr>
          <a:xfrm>
            <a:off x="842682" y="2971800"/>
            <a:ext cx="914400" cy="914400"/>
            <a:chOff x="842682" y="2971800"/>
            <a:chExt cx="914400" cy="914400"/>
          </a:xfrm>
        </p:grpSpPr>
        <p:sp>
          <p:nvSpPr>
            <p:cNvPr id="8" name="Rounded Rectangle 7"/>
            <p:cNvSpPr/>
            <p:nvPr userDrawn="1"/>
          </p:nvSpPr>
          <p:spPr>
            <a:xfrm>
              <a:off x="842682" y="2971800"/>
              <a:ext cx="914400" cy="914400"/>
            </a:xfrm>
            <a:prstGeom prst="roundRect">
              <a:avLst>
                <a:gd name="adj" fmla="val 931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9" name="Group 10"/>
            <p:cNvGrpSpPr>
              <a:grpSpLocks noChangeAspect="1"/>
            </p:cNvGrpSpPr>
            <p:nvPr userDrawn="1"/>
          </p:nvGrpSpPr>
          <p:grpSpPr>
            <a:xfrm>
              <a:off x="948372" y="3034352"/>
              <a:ext cx="700732" cy="800822"/>
              <a:chOff x="1230573" y="1890215"/>
              <a:chExt cx="1444388" cy="1650696"/>
            </a:xfrm>
          </p:grpSpPr>
          <p:sp>
            <p:nvSpPr>
              <p:cNvPr id="12" name="Oval 11"/>
              <p:cNvSpPr/>
              <p:nvPr userDrawn="1"/>
            </p:nvSpPr>
            <p:spPr>
              <a:xfrm>
                <a:off x="1230573" y="1890215"/>
                <a:ext cx="1444388" cy="937146"/>
              </a:xfrm>
              <a:prstGeom prst="ellipse">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Oval 12"/>
              <p:cNvSpPr/>
              <p:nvPr userDrawn="1"/>
            </p:nvSpPr>
            <p:spPr>
              <a:xfrm>
                <a:off x="1935709" y="2845831"/>
                <a:ext cx="603504" cy="402336"/>
              </a:xfrm>
              <a:prstGeom prst="ellipse">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Oval 13"/>
              <p:cNvSpPr/>
              <p:nvPr userDrawn="1"/>
            </p:nvSpPr>
            <p:spPr>
              <a:xfrm>
                <a:off x="1901589" y="3275735"/>
                <a:ext cx="392373" cy="265176"/>
              </a:xfrm>
              <a:prstGeom prst="ellipse">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Oval 14"/>
              <p:cNvSpPr/>
              <p:nvPr userDrawn="1"/>
            </p:nvSpPr>
            <p:spPr>
              <a:xfrm>
                <a:off x="1633181" y="2395181"/>
                <a:ext cx="621792" cy="402336"/>
              </a:xfrm>
              <a:prstGeom prst="ellipse">
                <a:avLst/>
              </a:prstGeom>
              <a:solidFill>
                <a:srgbClr val="FFFFFF">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80" r:id="rId18"/>
    <p:sldLayoutId id="2147483681" r:id="rId19"/>
    <p:sldLayoutId id="2147483682" r:id="rId20"/>
  </p:sldLayoutIdLst>
  <p:txStyles>
    <p:titleStyle>
      <a:lvl1pPr algn="l" defTabSz="914400" rtl="0" eaLnBrk="1" latinLnBrk="0" hangingPunct="1">
        <a:spcBef>
          <a:spcPct val="0"/>
        </a:spcBef>
        <a:buNone/>
        <a:defRPr sz="2800" kern="1200">
          <a:solidFill>
            <a:schemeClr val="accent1"/>
          </a:solidFill>
          <a:latin typeface="+mj-lt"/>
          <a:ea typeface="+mj-ea"/>
          <a:cs typeface="+mj-cs"/>
        </a:defRPr>
      </a:lvl1pPr>
    </p:titleStyle>
    <p:bodyStyle>
      <a:lvl1pPr marL="228600" indent="-228600" algn="l" defTabSz="914400" rtl="0" eaLnBrk="1" latinLnBrk="0" hangingPunct="1">
        <a:spcBef>
          <a:spcPts val="1800"/>
        </a:spcBef>
        <a:buClr>
          <a:schemeClr val="accent1"/>
        </a:buClr>
        <a:buSzPct val="130000"/>
        <a:buFont typeface="Wingdings" pitchFamily="2" charset="2"/>
        <a:buChar char="§"/>
        <a:defRPr sz="1800" kern="1200">
          <a:solidFill>
            <a:schemeClr val="tx1">
              <a:lumMod val="75000"/>
              <a:lumOff val="25000"/>
            </a:schemeClr>
          </a:solidFill>
          <a:latin typeface="+mn-lt"/>
          <a:ea typeface="+mn-ea"/>
          <a:cs typeface="+mn-cs"/>
        </a:defRPr>
      </a:lvl1pPr>
      <a:lvl2pPr marL="457200" indent="-228600" algn="l" defTabSz="914400" rtl="0" eaLnBrk="1" latinLnBrk="0" hangingPunct="1">
        <a:spcBef>
          <a:spcPts val="600"/>
        </a:spcBef>
        <a:buClr>
          <a:schemeClr val="accent2"/>
        </a:buClr>
        <a:buSzPct val="130000"/>
        <a:buFont typeface="Wingdings" pitchFamily="2" charset="2"/>
        <a:buChar char="§"/>
        <a:defRPr sz="1800" kern="1200">
          <a:solidFill>
            <a:schemeClr val="tx1">
              <a:lumMod val="75000"/>
              <a:lumOff val="25000"/>
            </a:schemeClr>
          </a:solidFill>
          <a:latin typeface="+mn-lt"/>
          <a:ea typeface="+mn-ea"/>
          <a:cs typeface="+mn-cs"/>
        </a:defRPr>
      </a:lvl2pPr>
      <a:lvl3pPr marL="685800" indent="-228600" algn="l" defTabSz="914400" rtl="0" eaLnBrk="1" latinLnBrk="0" hangingPunct="1">
        <a:spcBef>
          <a:spcPts val="600"/>
        </a:spcBef>
        <a:buClr>
          <a:schemeClr val="accent1"/>
        </a:buClr>
        <a:buSzPct val="130000"/>
        <a:buFont typeface="Wingdings" pitchFamily="2" charset="2"/>
        <a:buChar char="§"/>
        <a:defRPr sz="1800" kern="1200">
          <a:solidFill>
            <a:schemeClr val="tx1">
              <a:lumMod val="75000"/>
              <a:lumOff val="25000"/>
            </a:schemeClr>
          </a:solidFill>
          <a:latin typeface="+mn-lt"/>
          <a:ea typeface="+mn-ea"/>
          <a:cs typeface="+mn-cs"/>
        </a:defRPr>
      </a:lvl3pPr>
      <a:lvl4pPr marL="914400" indent="-228600" algn="l" defTabSz="914400" rtl="0" eaLnBrk="1" latinLnBrk="0" hangingPunct="1">
        <a:spcBef>
          <a:spcPts val="600"/>
        </a:spcBef>
        <a:buClr>
          <a:schemeClr val="accent2"/>
        </a:buClr>
        <a:buSzPct val="130000"/>
        <a:buFont typeface="Wingdings" pitchFamily="2" charset="2"/>
        <a:buChar char="§"/>
        <a:defRPr sz="1800" kern="1200">
          <a:solidFill>
            <a:schemeClr val="tx1">
              <a:lumMod val="75000"/>
              <a:lumOff val="25000"/>
            </a:schemeClr>
          </a:solidFill>
          <a:latin typeface="+mn-lt"/>
          <a:ea typeface="+mn-ea"/>
          <a:cs typeface="+mn-cs"/>
        </a:defRPr>
      </a:lvl4pPr>
      <a:lvl5pPr marL="1143000" indent="-228600" algn="l" defTabSz="914400" rtl="0" eaLnBrk="1" latinLnBrk="0" hangingPunct="1">
        <a:spcBef>
          <a:spcPts val="600"/>
        </a:spcBef>
        <a:buClr>
          <a:schemeClr val="accent1"/>
        </a:buClr>
        <a:buSzPct val="130000"/>
        <a:buFont typeface="Wingdings" pitchFamily="2" charset="2"/>
        <a:buChar char="§"/>
        <a:defRPr sz="1800" kern="1200">
          <a:solidFill>
            <a:schemeClr val="tx1">
              <a:lumMod val="75000"/>
              <a:lumOff val="25000"/>
            </a:schemeClr>
          </a:solidFill>
          <a:latin typeface="+mn-lt"/>
          <a:ea typeface="+mn-ea"/>
          <a:cs typeface="+mn-cs"/>
        </a:defRPr>
      </a:lvl5pPr>
      <a:lvl6pPr marL="1377950" indent="-228600" algn="l" defTabSz="914400" rtl="0" eaLnBrk="1" latinLnBrk="0" hangingPunct="1">
        <a:spcBef>
          <a:spcPct val="20000"/>
        </a:spcBef>
        <a:buClr>
          <a:schemeClr val="accent2"/>
        </a:buClr>
        <a:buSzPct val="130000"/>
        <a:buFont typeface="Wingdings" pitchFamily="2" charset="2"/>
        <a:buChar char="§"/>
        <a:defRPr lang="en-US" sz="1800" kern="1200" dirty="0" smtClean="0">
          <a:solidFill>
            <a:schemeClr val="tx1">
              <a:lumMod val="75000"/>
              <a:lumOff val="25000"/>
            </a:schemeClr>
          </a:solidFill>
          <a:latin typeface="+mn-lt"/>
          <a:ea typeface="+mn-ea"/>
          <a:cs typeface="+mn-cs"/>
        </a:defRPr>
      </a:lvl6pPr>
      <a:lvl7pPr marL="1603375" indent="-228600" algn="l" defTabSz="914400" rtl="0" eaLnBrk="1" latinLnBrk="0" hangingPunct="1">
        <a:spcBef>
          <a:spcPct val="20000"/>
        </a:spcBef>
        <a:buClr>
          <a:schemeClr val="accent1"/>
        </a:buClr>
        <a:buSzPct val="130000"/>
        <a:buFont typeface="Wingdings" pitchFamily="2" charset="2"/>
        <a:buChar char="§"/>
        <a:defRPr lang="en-US" sz="1800" kern="1200" dirty="0" smtClean="0">
          <a:solidFill>
            <a:schemeClr val="tx1">
              <a:lumMod val="75000"/>
              <a:lumOff val="25000"/>
            </a:schemeClr>
          </a:solidFill>
          <a:latin typeface="+mn-lt"/>
          <a:ea typeface="+mn-ea"/>
          <a:cs typeface="+mn-cs"/>
        </a:defRPr>
      </a:lvl7pPr>
      <a:lvl8pPr marL="1828800" indent="-227013" algn="l" defTabSz="914400" rtl="0" eaLnBrk="1" latinLnBrk="0" hangingPunct="1">
        <a:spcBef>
          <a:spcPct val="20000"/>
        </a:spcBef>
        <a:buClr>
          <a:schemeClr val="accent2"/>
        </a:buClr>
        <a:buSzPct val="130000"/>
        <a:buFont typeface="Wingdings" pitchFamily="2" charset="2"/>
        <a:buChar char="§"/>
        <a:defRPr lang="en-US" sz="1800" kern="1200" dirty="0" smtClean="0">
          <a:solidFill>
            <a:schemeClr val="tx1">
              <a:lumMod val="75000"/>
              <a:lumOff val="25000"/>
            </a:schemeClr>
          </a:solidFill>
          <a:latin typeface="+mn-lt"/>
          <a:ea typeface="+mn-ea"/>
          <a:cs typeface="+mn-cs"/>
        </a:defRPr>
      </a:lvl8pPr>
      <a:lvl9pPr marL="2055813" indent="-227013" algn="l" defTabSz="914400" rtl="0" eaLnBrk="1" latinLnBrk="0" hangingPunct="1">
        <a:spcBef>
          <a:spcPct val="20000"/>
        </a:spcBef>
        <a:buClr>
          <a:schemeClr val="accent1"/>
        </a:buClr>
        <a:buSzPct val="130000"/>
        <a:buFont typeface="Wingdings" pitchFamily="2" charset="2"/>
        <a:buChar char="§"/>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hyperlink" Target="mailto:shorena_sadzaglishvili@iliauni.edu.ge"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 Id="rId5" Type="http://schemas.openxmlformats.org/officeDocument/2006/relationships/image" Target="../media/image15.jp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hyperlink" Target="https://youtu.be/ZSVMT-NZ_Vs" TargetMode="External"/><Relationship Id="rId2" Type="http://schemas.openxmlformats.org/officeDocument/2006/relationships/image" Target="../media/image18.jpg"/><Relationship Id="rId1" Type="http://schemas.openxmlformats.org/officeDocument/2006/relationships/slideLayout" Target="../slideLayouts/slideLayout8.xml"/><Relationship Id="rId6" Type="http://schemas.openxmlformats.org/officeDocument/2006/relationships/image" Target="../media/image22.jpg"/><Relationship Id="rId5" Type="http://schemas.openxmlformats.org/officeDocument/2006/relationships/image" Target="../media/image21.gif"/><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4.jpg"/><Relationship Id="rId7" Type="http://schemas.openxmlformats.org/officeDocument/2006/relationships/image" Target="../media/image27.jpg"/><Relationship Id="rId2" Type="http://schemas.openxmlformats.org/officeDocument/2006/relationships/image" Target="../media/image23.jpg"/><Relationship Id="rId1" Type="http://schemas.openxmlformats.org/officeDocument/2006/relationships/slideLayout" Target="../slideLayouts/slideLayout8.xml"/><Relationship Id="rId6" Type="http://schemas.openxmlformats.org/officeDocument/2006/relationships/image" Target="../media/image26.jpg"/><Relationship Id="rId5" Type="http://schemas.openxmlformats.org/officeDocument/2006/relationships/hyperlink" Target="https://youtu.be/zZWfTWldNnA" TargetMode="Externa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8.xml"/><Relationship Id="rId6" Type="http://schemas.openxmlformats.org/officeDocument/2006/relationships/hyperlink" Target="https://youtu.be/dnP1lJjdYu0"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 Id="rId5" Type="http://schemas.openxmlformats.org/officeDocument/2006/relationships/image" Target="../media/image36.png"/><Relationship Id="rId4" Type="http://schemas.openxmlformats.org/officeDocument/2006/relationships/hyperlink" Target="https://youtu.be/oGSQT9hVkgI"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global.oup.com/academic/product/social-work-in-an-unequal-world-9780197807538?cc=ge&amp;lang=en&amp;"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mdpi.com/journal/disabilities"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diagramLayout" Target="../diagrams/layout1.xml"/><Relationship Id="rId7" Type="http://schemas.openxmlformats.org/officeDocument/2006/relationships/image" Target="../media/image9.jpg"/><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51248" y="1680882"/>
            <a:ext cx="3273552" cy="1561550"/>
          </a:xfrm>
        </p:spPr>
        <p:txBody>
          <a:bodyPr/>
          <a:lstStyle/>
          <a:p>
            <a:pPr>
              <a:lnSpc>
                <a:spcPct val="100000"/>
              </a:lnSpc>
            </a:pPr>
            <a:br>
              <a:rPr lang="en-US" sz="1000" b="1" dirty="0">
                <a:solidFill>
                  <a:schemeClr val="tx1"/>
                </a:solidFill>
              </a:rPr>
            </a:br>
            <a:br>
              <a:rPr lang="en-US" sz="1000" b="1" dirty="0">
                <a:solidFill>
                  <a:schemeClr val="tx1"/>
                </a:solidFill>
              </a:rPr>
            </a:br>
            <a:r>
              <a:rPr lang="en-US" sz="1000" b="1" dirty="0">
                <a:solidFill>
                  <a:schemeClr val="tx1"/>
                </a:solidFill>
              </a:rPr>
              <a:t>IMPLEMENTING INNOVATIVE PROJECT FOR SOCIAL WORK AND PSYCHOLOGY ACADEMIC PROGRAMS: “LEARNING LABS FOR EQUAL RIGHTS”</a:t>
            </a:r>
            <a:br>
              <a:rPr lang="en-US" sz="1000" b="1" dirty="0">
                <a:solidFill>
                  <a:schemeClr val="tx1"/>
                </a:solidFill>
              </a:rPr>
            </a:br>
            <a:br>
              <a:rPr lang="en-US" sz="2400" dirty="0"/>
            </a:br>
            <a:endParaRPr lang="en-US" sz="2400" dirty="0"/>
          </a:p>
        </p:txBody>
      </p:sp>
      <p:sp>
        <p:nvSpPr>
          <p:cNvPr id="3" name="Subtitle 2"/>
          <p:cNvSpPr>
            <a:spLocks noGrp="1"/>
          </p:cNvSpPr>
          <p:nvPr>
            <p:ph type="subTitle" idx="1"/>
          </p:nvPr>
        </p:nvSpPr>
        <p:spPr>
          <a:xfrm>
            <a:off x="4651248" y="3473588"/>
            <a:ext cx="3073027" cy="1561549"/>
          </a:xfrm>
        </p:spPr>
        <p:txBody>
          <a:bodyPr>
            <a:normAutofit fontScale="55000" lnSpcReduction="20000"/>
          </a:bodyPr>
          <a:lstStyle/>
          <a:p>
            <a:endParaRPr lang="en-US" dirty="0"/>
          </a:p>
          <a:p>
            <a:endParaRPr lang="en-US" dirty="0"/>
          </a:p>
          <a:p>
            <a:endParaRPr lang="en-US" dirty="0"/>
          </a:p>
          <a:p>
            <a:endParaRPr lang="en-US" dirty="0"/>
          </a:p>
          <a:p>
            <a:r>
              <a:rPr lang="en-US" sz="2900" dirty="0"/>
              <a:t>Dr. Shorena Sadzaglishvili</a:t>
            </a:r>
          </a:p>
          <a:p>
            <a:r>
              <a:rPr lang="en-US" sz="4500" dirty="0"/>
              <a:t>Ilia State University </a:t>
            </a:r>
          </a:p>
          <a:p>
            <a:endParaRPr lang="en-US" sz="4500" u="sng" dirty="0"/>
          </a:p>
          <a:p>
            <a:endParaRPr lang="en-US" b="1" dirty="0"/>
          </a:p>
          <a:p>
            <a:r>
              <a:rPr lang="en-US" b="1" dirty="0">
                <a:solidFill>
                  <a:schemeClr val="accent4"/>
                </a:solidFill>
                <a:hlinkClick r:id="rId2">
                  <a:extLst>
                    <a:ext uri="{A12FA001-AC4F-418D-AE19-62706E023703}">
                      <ahyp:hlinkClr xmlns:ahyp="http://schemas.microsoft.com/office/drawing/2018/hyperlinkcolor" val="tx"/>
                    </a:ext>
                  </a:extLst>
                </a:hlinkClick>
              </a:rPr>
              <a:t>shorena_sadzaglishvili@iliauni.edu.ge</a:t>
            </a:r>
            <a:r>
              <a:rPr lang="en-US" b="1">
                <a:solidFill>
                  <a:schemeClr val="accent4"/>
                </a:solidFill>
              </a:rPr>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8000" dirty="0"/>
          </a:p>
          <a:p>
            <a:endParaRPr lang="en-US" sz="8000" dirty="0"/>
          </a:p>
        </p:txBody>
      </p:sp>
      <p:pic>
        <p:nvPicPr>
          <p:cNvPr id="5" name="Picture Placeholder 7" descr="iliauni logo eng (1).pdf">
            <a:extLst>
              <a:ext uri="{FF2B5EF4-FFF2-40B4-BE49-F238E27FC236}">
                <a16:creationId xmlns:a16="http://schemas.microsoft.com/office/drawing/2014/main" id="{1292224E-6BB9-90CD-7933-5481EA8A40F9}"/>
              </a:ext>
            </a:extLst>
          </p:cNvPr>
          <p:cNvPicPr>
            <a:picLocks noChangeAspect="1"/>
          </p:cNvPicPr>
          <p:nvPr/>
        </p:nvPicPr>
        <p:blipFill>
          <a:blip r:embed="rId3">
            <a:extLst>
              <a:ext uri="{28A0092B-C50C-407E-A947-70E740481C1C}">
                <a14:useLocalDpi xmlns:a14="http://schemas.microsoft.com/office/drawing/2010/main" val="0"/>
              </a:ext>
            </a:extLst>
          </a:blip>
          <a:srcRect l="14667" r="14667"/>
          <a:stretch>
            <a:fillRect/>
          </a:stretch>
        </p:blipFill>
        <p:spPr>
          <a:xfrm>
            <a:off x="1138208" y="1361501"/>
            <a:ext cx="3513040" cy="3761862"/>
          </a:xfrm>
          <a:custGeom>
            <a:avLst/>
            <a:gdLst>
              <a:gd name="connsiteX0" fmla="*/ 2309943 w 4619886"/>
              <a:gd name="connsiteY0" fmla="*/ 0 h 4619886"/>
              <a:gd name="connsiteX1" fmla="*/ 4619886 w 4619886"/>
              <a:gd name="connsiteY1" fmla="*/ 2309943 h 4619886"/>
              <a:gd name="connsiteX2" fmla="*/ 2309943 w 4619886"/>
              <a:gd name="connsiteY2" fmla="*/ 4619886 h 4619886"/>
              <a:gd name="connsiteX3" fmla="*/ 0 w 4619886"/>
              <a:gd name="connsiteY3" fmla="*/ 2309943 h 4619886"/>
              <a:gd name="connsiteX4" fmla="*/ 2309943 w 4619886"/>
              <a:gd name="connsiteY4" fmla="*/ 0 h 4619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9886" h="4619886">
                <a:moveTo>
                  <a:pt x="2309943" y="0"/>
                </a:moveTo>
                <a:cubicBezTo>
                  <a:pt x="3585689" y="0"/>
                  <a:pt x="4619886" y="1034197"/>
                  <a:pt x="4619886" y="2309943"/>
                </a:cubicBezTo>
                <a:cubicBezTo>
                  <a:pt x="4619886" y="3585689"/>
                  <a:pt x="3585689" y="4619886"/>
                  <a:pt x="2309943" y="4619886"/>
                </a:cubicBezTo>
                <a:cubicBezTo>
                  <a:pt x="1034197" y="4619886"/>
                  <a:pt x="0" y="3585689"/>
                  <a:pt x="0" y="2309943"/>
                </a:cubicBezTo>
                <a:cubicBezTo>
                  <a:pt x="0" y="1034197"/>
                  <a:pt x="1034197" y="0"/>
                  <a:pt x="2309943" y="0"/>
                </a:cubicBezTo>
                <a:close/>
              </a:path>
            </a:pathLst>
          </a:custGeom>
        </p:spPr>
      </p:pic>
    </p:spTree>
    <p:extLst>
      <p:ext uri="{BB962C8B-B14F-4D97-AF65-F5344CB8AC3E}">
        <p14:creationId xmlns:p14="http://schemas.microsoft.com/office/powerpoint/2010/main" val="2314497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2465" y="716072"/>
            <a:ext cx="4416961" cy="2674605"/>
          </a:xfrm>
          <a:prstGeom prst="rect">
            <a:avLst/>
          </a:prstGeom>
        </p:spPr>
      </p:pic>
      <p:pic>
        <p:nvPicPr>
          <p:cNvPr id="3" name="Picture 2"/>
          <p:cNvPicPr>
            <a:picLocks noChangeAspect="1"/>
          </p:cNvPicPr>
          <p:nvPr/>
        </p:nvPicPr>
        <p:blipFill>
          <a:blip r:embed="rId3"/>
          <a:stretch>
            <a:fillRect/>
          </a:stretch>
        </p:blipFill>
        <p:spPr>
          <a:xfrm>
            <a:off x="4050626" y="3572712"/>
            <a:ext cx="4239027" cy="2715662"/>
          </a:xfrm>
          <a:prstGeom prst="rect">
            <a:avLst/>
          </a:prstGeom>
        </p:spPr>
      </p:pic>
      <p:pic>
        <p:nvPicPr>
          <p:cNvPr id="4" name="Picture 3" descr="გორის_უნივერსიტეტი.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6853" y="1262378"/>
            <a:ext cx="3163862" cy="1990061"/>
          </a:xfrm>
          <a:prstGeom prst="rect">
            <a:avLst/>
          </a:prstGeom>
        </p:spPr>
      </p:pic>
      <p:pic>
        <p:nvPicPr>
          <p:cNvPr id="5" name="Picture 4" descr="imag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488" y="3550814"/>
            <a:ext cx="3185757" cy="1938051"/>
          </a:xfrm>
          <a:prstGeom prst="rect">
            <a:avLst/>
          </a:prstGeom>
        </p:spPr>
      </p:pic>
      <p:sp>
        <p:nvSpPr>
          <p:cNvPr id="7" name="Rectangle 6">
            <a:extLst>
              <a:ext uri="{FF2B5EF4-FFF2-40B4-BE49-F238E27FC236}">
                <a16:creationId xmlns:a16="http://schemas.microsoft.com/office/drawing/2014/main" id="{247493EE-72AC-EB00-4449-00EDB29E5847}"/>
              </a:ext>
            </a:extLst>
          </p:cNvPr>
          <p:cNvSpPr/>
          <p:nvPr/>
        </p:nvSpPr>
        <p:spPr>
          <a:xfrm>
            <a:off x="831273" y="1262379"/>
            <a:ext cx="4061361" cy="186083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endParaRPr lang="en-US">
              <a:highlight>
                <a:srgbClr val="FFFF00"/>
              </a:highlight>
            </a:endParaRPr>
          </a:p>
          <a:p>
            <a:r>
              <a:rPr lang="en-US">
                <a:ln w="0"/>
                <a:solidFill>
                  <a:schemeClr val="tx1"/>
                </a:solidFill>
                <a:effectLst>
                  <a:outerShdw blurRad="38100" dist="19050" dir="2700000" algn="tl" rotWithShape="0">
                    <a:schemeClr val="dk1">
                      <a:alpha val="40000"/>
                    </a:schemeClr>
                  </a:outerShdw>
                </a:effectLst>
                <a:highlight>
                  <a:srgbClr val="FFFF00"/>
                </a:highlight>
              </a:rPr>
              <a:t>Polygraph Shop</a:t>
            </a:r>
          </a:p>
          <a:p>
            <a:endParaRPr lang="en-US">
              <a:ln w="0"/>
              <a:solidFill>
                <a:schemeClr val="tx1"/>
              </a:solidFill>
              <a:effectLst>
                <a:outerShdw blurRad="38100" dist="19050" dir="2700000" algn="tl" rotWithShape="0">
                  <a:schemeClr val="dk1">
                    <a:alpha val="40000"/>
                  </a:schemeClr>
                </a:outerShdw>
              </a:effectLst>
              <a:highlight>
                <a:srgbClr val="FFFF00"/>
              </a:highlight>
            </a:endParaRPr>
          </a:p>
          <a:p>
            <a:r>
              <a:rPr lang="en-US">
                <a:ln w="0"/>
                <a:solidFill>
                  <a:schemeClr val="tx1"/>
                </a:solidFill>
                <a:effectLst>
                  <a:outerShdw blurRad="38100" dist="19050" dir="2700000" algn="tl" rotWithShape="0">
                    <a:schemeClr val="dk1">
                      <a:alpha val="40000"/>
                    </a:schemeClr>
                  </a:outerShdw>
                </a:effectLst>
                <a:highlight>
                  <a:srgbClr val="FFFF00"/>
                </a:highlight>
              </a:rPr>
              <a:t>Healthy Food Corner</a:t>
            </a:r>
          </a:p>
          <a:p>
            <a:r>
              <a:rPr lang="en-US">
                <a:ln w="0"/>
                <a:solidFill>
                  <a:schemeClr val="tx1"/>
                </a:solidFill>
                <a:effectLst>
                  <a:outerShdw blurRad="38100" dist="19050" dir="2700000" algn="tl" rotWithShape="0">
                    <a:schemeClr val="dk1">
                      <a:alpha val="40000"/>
                    </a:schemeClr>
                  </a:outerShdw>
                </a:effectLst>
                <a:highlight>
                  <a:srgbClr val="FFFF00"/>
                </a:highlight>
              </a:rPr>
              <a:t> </a:t>
            </a:r>
          </a:p>
          <a:p>
            <a:r>
              <a:rPr lang="en-US">
                <a:ln w="0"/>
                <a:solidFill>
                  <a:schemeClr val="tx1"/>
                </a:solidFill>
                <a:effectLst>
                  <a:outerShdw blurRad="38100" dist="19050" dir="2700000" algn="tl" rotWithShape="0">
                    <a:schemeClr val="dk1">
                      <a:alpha val="40000"/>
                    </a:schemeClr>
                  </a:outerShdw>
                </a:effectLst>
                <a:highlight>
                  <a:srgbClr val="FFFF00"/>
                </a:highlight>
              </a:rPr>
              <a:t>Fine Arts</a:t>
            </a:r>
          </a:p>
          <a:p>
            <a:endParaRPr lang="en-US">
              <a:ln w="0"/>
              <a:solidFill>
                <a:schemeClr val="tx1"/>
              </a:solidFill>
              <a:effectLst>
                <a:outerShdw blurRad="38100" dist="19050" dir="2700000" algn="tl" rotWithShape="0">
                  <a:schemeClr val="dk1">
                    <a:alpha val="40000"/>
                  </a:schemeClr>
                </a:outerShdw>
              </a:effectLst>
              <a:highlight>
                <a:srgbClr val="FFFF00"/>
              </a:highlight>
            </a:endParaRPr>
          </a:p>
          <a:p>
            <a:r>
              <a:rPr lang="en-US">
                <a:ln w="0"/>
                <a:solidFill>
                  <a:schemeClr val="tx1"/>
                </a:solidFill>
                <a:effectLst>
                  <a:outerShdw blurRad="38100" dist="19050" dir="2700000" algn="tl" rotWithShape="0">
                    <a:schemeClr val="dk1">
                      <a:alpha val="40000"/>
                    </a:schemeClr>
                  </a:outerShdw>
                </a:effectLst>
                <a:highlight>
                  <a:srgbClr val="FFFF00"/>
                </a:highlight>
              </a:rPr>
              <a:t>Garden of Meetings </a:t>
            </a:r>
          </a:p>
        </p:txBody>
      </p:sp>
      <p:sp>
        <p:nvSpPr>
          <p:cNvPr id="8" name="Rectangle 7">
            <a:extLst>
              <a:ext uri="{FF2B5EF4-FFF2-40B4-BE49-F238E27FC236}">
                <a16:creationId xmlns:a16="http://schemas.microsoft.com/office/drawing/2014/main" id="{A29DB497-B65D-3F59-6B72-62480F7FD421}"/>
              </a:ext>
            </a:extLst>
          </p:cNvPr>
          <p:cNvSpPr/>
          <p:nvPr/>
        </p:nvSpPr>
        <p:spPr>
          <a:xfrm>
            <a:off x="4598104" y="4281097"/>
            <a:ext cx="3612612" cy="20072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endParaRPr lang="en-US">
              <a:highlight>
                <a:srgbClr val="FFFF00"/>
              </a:highlight>
            </a:endParaRPr>
          </a:p>
          <a:p>
            <a:r>
              <a:rPr lang="en-US">
                <a:ln w="0"/>
                <a:solidFill>
                  <a:schemeClr val="tx1"/>
                </a:solidFill>
                <a:effectLst>
                  <a:outerShdw blurRad="38100" dist="19050" dir="2700000" algn="tl" rotWithShape="0">
                    <a:schemeClr val="dk1">
                      <a:alpha val="40000"/>
                    </a:schemeClr>
                  </a:outerShdw>
                </a:effectLst>
                <a:highlight>
                  <a:srgbClr val="FFFF00"/>
                </a:highlight>
              </a:rPr>
              <a:t>Traditional Gastronomy</a:t>
            </a:r>
          </a:p>
          <a:p>
            <a:endParaRPr lang="en-US">
              <a:ln w="0"/>
              <a:solidFill>
                <a:schemeClr val="tx1"/>
              </a:solidFill>
              <a:effectLst>
                <a:outerShdw blurRad="38100" dist="19050" dir="2700000" algn="tl" rotWithShape="0">
                  <a:schemeClr val="dk1">
                    <a:alpha val="40000"/>
                  </a:schemeClr>
                </a:outerShdw>
              </a:effectLst>
              <a:highlight>
                <a:srgbClr val="FFFF00"/>
              </a:highlight>
            </a:endParaRPr>
          </a:p>
          <a:p>
            <a:r>
              <a:rPr lang="en-US">
                <a:ln w="0"/>
                <a:solidFill>
                  <a:schemeClr val="tx1"/>
                </a:solidFill>
                <a:effectLst>
                  <a:outerShdw blurRad="38100" dist="19050" dir="2700000" algn="tl" rotWithShape="0">
                    <a:schemeClr val="dk1">
                      <a:alpha val="40000"/>
                    </a:schemeClr>
                  </a:outerShdw>
                </a:effectLst>
                <a:highlight>
                  <a:srgbClr val="FFFF00"/>
                </a:highlight>
              </a:rPr>
              <a:t>Vineyard</a:t>
            </a:r>
          </a:p>
          <a:p>
            <a:r>
              <a:rPr lang="en-US">
                <a:ln w="0"/>
                <a:solidFill>
                  <a:schemeClr val="tx1"/>
                </a:solidFill>
                <a:effectLst>
                  <a:outerShdw blurRad="38100" dist="19050" dir="2700000" algn="tl" rotWithShape="0">
                    <a:schemeClr val="dk1">
                      <a:alpha val="40000"/>
                    </a:schemeClr>
                  </a:outerShdw>
                </a:effectLst>
                <a:highlight>
                  <a:srgbClr val="FFFF00"/>
                </a:highlight>
              </a:rPr>
              <a:t> </a:t>
            </a:r>
          </a:p>
          <a:p>
            <a:r>
              <a:rPr lang="en-US">
                <a:ln w="0"/>
                <a:solidFill>
                  <a:schemeClr val="tx1"/>
                </a:solidFill>
                <a:effectLst>
                  <a:outerShdw blurRad="38100" dist="19050" dir="2700000" algn="tl" rotWithShape="0">
                    <a:schemeClr val="dk1">
                      <a:alpha val="40000"/>
                    </a:schemeClr>
                  </a:outerShdw>
                </a:effectLst>
                <a:highlight>
                  <a:srgbClr val="FFFF00"/>
                </a:highlight>
              </a:rPr>
              <a:t>Wine Making </a:t>
            </a:r>
          </a:p>
          <a:p>
            <a:endParaRPr lang="en-US">
              <a:ln w="0"/>
              <a:solidFill>
                <a:schemeClr val="tx1"/>
              </a:solidFill>
              <a:effectLst>
                <a:outerShdw blurRad="38100" dist="19050" dir="2700000" algn="tl" rotWithShape="0">
                  <a:schemeClr val="dk1">
                    <a:alpha val="40000"/>
                  </a:schemeClr>
                </a:outerShdw>
              </a:effectLst>
              <a:highlight>
                <a:srgbClr val="FFFF00"/>
              </a:highlight>
            </a:endParaRPr>
          </a:p>
          <a:p>
            <a:r>
              <a:rPr lang="en-US">
                <a:ln w="0"/>
                <a:solidFill>
                  <a:schemeClr val="tx1"/>
                </a:solidFill>
                <a:effectLst>
                  <a:outerShdw blurRad="38100" dist="19050" dir="2700000" algn="tl" rotWithShape="0">
                    <a:schemeClr val="dk1">
                      <a:alpha val="40000"/>
                    </a:schemeClr>
                  </a:outerShdw>
                </a:effectLst>
                <a:highlight>
                  <a:srgbClr val="FFFF00"/>
                </a:highlight>
              </a:rPr>
              <a:t>Computer Lab </a:t>
            </a:r>
          </a:p>
        </p:txBody>
      </p:sp>
    </p:spTree>
    <p:extLst>
      <p:ext uri="{BB962C8B-B14F-4D97-AF65-F5344CB8AC3E}">
        <p14:creationId xmlns:p14="http://schemas.microsoft.com/office/powerpoint/2010/main" val="754595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The Main Principals of Work</a:t>
            </a:r>
          </a:p>
        </p:txBody>
      </p:sp>
      <p:graphicFrame>
        <p:nvGraphicFramePr>
          <p:cNvPr id="4" name="Content Placeholder 3"/>
          <p:cNvGraphicFramePr>
            <a:graphicFrameLocks noGrp="1"/>
          </p:cNvGraphicFramePr>
          <p:nvPr>
            <p:ph idx="1"/>
          </p:nvPr>
        </p:nvGraphicFramePr>
        <p:xfrm>
          <a:off x="800100" y="2434590"/>
          <a:ext cx="7543800" cy="29489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5199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idx="4294967295"/>
          </p:nvPr>
        </p:nvSpPr>
        <p:spPr>
          <a:xfrm>
            <a:off x="800100" y="1339199"/>
            <a:ext cx="7543800" cy="648355"/>
          </a:xfrm>
        </p:spPr>
        <p:txBody>
          <a:bodyPr/>
          <a:lstStyle/>
          <a:p>
            <a:pPr algn="ctr">
              <a:defRPr/>
            </a:pPr>
            <a:r>
              <a:rPr lang="en-US" sz="2700" b="1">
                <a:latin typeface="AcadNusx" pitchFamily="2" charset="0"/>
              </a:rPr>
              <a:t>Innovative Teaching and Learning </a:t>
            </a:r>
            <a:endParaRPr lang="ru-RU" sz="2700" b="1">
              <a:latin typeface="AcadNusx" pitchFamily="2" charset="0"/>
            </a:endParaRPr>
          </a:p>
        </p:txBody>
      </p:sp>
      <p:sp>
        <p:nvSpPr>
          <p:cNvPr id="80899" name="Rectangle 3"/>
          <p:cNvSpPr>
            <a:spLocks noGrp="1" noChangeArrowheads="1"/>
          </p:cNvSpPr>
          <p:nvPr>
            <p:ph type="body" idx="4294967295"/>
          </p:nvPr>
        </p:nvSpPr>
        <p:spPr>
          <a:xfrm>
            <a:off x="661739" y="2171701"/>
            <a:ext cx="8096501" cy="3379253"/>
          </a:xfrm>
        </p:spPr>
        <p:txBody>
          <a:bodyPr>
            <a:normAutofit fontScale="85000" lnSpcReduction="20000"/>
          </a:bodyPr>
          <a:lstStyle/>
          <a:p>
            <a:pPr marL="0" indent="0">
              <a:lnSpc>
                <a:spcPct val="90000"/>
              </a:lnSpc>
              <a:buNone/>
              <a:defRPr/>
            </a:pPr>
            <a:endParaRPr lang="en-US" b="1" dirty="0">
              <a:latin typeface="Times New Roman" pitchFamily="18" charset="0"/>
              <a:cs typeface="Times New Roman" pitchFamily="18" charset="0"/>
            </a:endParaRPr>
          </a:p>
          <a:p>
            <a:pPr marL="0" indent="0">
              <a:lnSpc>
                <a:spcPct val="90000"/>
              </a:lnSpc>
              <a:buNone/>
              <a:defRPr/>
            </a:pPr>
            <a:endParaRPr lang="en-US" b="1" dirty="0">
              <a:latin typeface="Times New Roman" pitchFamily="18" charset="0"/>
              <a:cs typeface="Times New Roman" pitchFamily="18" charset="0"/>
            </a:endParaRPr>
          </a:p>
          <a:p>
            <a:pPr marL="0" indent="0">
              <a:lnSpc>
                <a:spcPct val="90000"/>
              </a:lnSpc>
              <a:buNone/>
              <a:defRPr/>
            </a:pPr>
            <a:r>
              <a:rPr lang="en-US" sz="2100" b="1" dirty="0">
                <a:latin typeface="Times New Roman" pitchFamily="18" charset="0"/>
                <a:cs typeface="Times New Roman" pitchFamily="18" charset="0"/>
              </a:rPr>
              <a:t>                                                                           Project Based Learning</a:t>
            </a:r>
          </a:p>
          <a:p>
            <a:pPr marL="0" indent="0">
              <a:lnSpc>
                <a:spcPct val="90000"/>
              </a:lnSpc>
              <a:buNone/>
              <a:defRPr/>
            </a:pPr>
            <a:endParaRPr lang="en-US" b="1" dirty="0">
              <a:latin typeface="Times New Roman" pitchFamily="18" charset="0"/>
              <a:cs typeface="Times New Roman" pitchFamily="18" charset="0"/>
            </a:endParaRPr>
          </a:p>
          <a:p>
            <a:pPr marL="0" indent="0">
              <a:lnSpc>
                <a:spcPct val="90000"/>
              </a:lnSpc>
              <a:buNone/>
              <a:defRPr/>
            </a:pPr>
            <a:endParaRPr lang="en-US" b="1" dirty="0">
              <a:latin typeface="Times New Roman" pitchFamily="18" charset="0"/>
              <a:cs typeface="Times New Roman" pitchFamily="18" charset="0"/>
            </a:endParaRPr>
          </a:p>
          <a:p>
            <a:pPr marL="0" indent="0">
              <a:lnSpc>
                <a:spcPct val="90000"/>
              </a:lnSpc>
              <a:buNone/>
              <a:defRPr/>
            </a:pPr>
            <a:r>
              <a:rPr lang="en-US" b="1" dirty="0">
                <a:latin typeface="Times New Roman" pitchFamily="18" charset="0"/>
                <a:cs typeface="Times New Roman" pitchFamily="18" charset="0"/>
              </a:rPr>
              <a:t> </a:t>
            </a:r>
            <a:endParaRPr lang="ru-RU" b="1" dirty="0">
              <a:latin typeface="Times New Roman" pitchFamily="18" charset="0"/>
              <a:cs typeface="Times New Roman" pitchFamily="18" charset="0"/>
            </a:endParaRPr>
          </a:p>
          <a:p>
            <a:pPr marL="0" indent="0">
              <a:lnSpc>
                <a:spcPct val="90000"/>
              </a:lnSpc>
              <a:buNone/>
              <a:defRPr/>
            </a:pPr>
            <a:r>
              <a:rPr lang="de-DE" sz="2100" b="1" dirty="0">
                <a:latin typeface="Times New Roman" pitchFamily="18" charset="0"/>
                <a:cs typeface="Times New Roman" pitchFamily="18" charset="0"/>
              </a:rPr>
              <a:t>                                                                                                                                                          Multi </a:t>
            </a:r>
            <a:r>
              <a:rPr lang="en-US" sz="2100" b="1" dirty="0">
                <a:latin typeface="Times New Roman" pitchFamily="18" charset="0"/>
                <a:cs typeface="Times New Roman" pitchFamily="18" charset="0"/>
                <a:sym typeface="Open Sauce Bold"/>
              </a:rPr>
              <a:t>disciplinary</a:t>
            </a:r>
            <a:endParaRPr lang="ka-GE" sz="2100" b="1" dirty="0">
              <a:cs typeface="Times New Roman" pitchFamily="18" charset="0"/>
            </a:endParaRPr>
          </a:p>
          <a:p>
            <a:pPr marL="0" indent="0">
              <a:lnSpc>
                <a:spcPct val="90000"/>
              </a:lnSpc>
              <a:buNone/>
              <a:defRPr/>
            </a:pPr>
            <a:r>
              <a:rPr lang="de-DE" sz="2100" b="1" dirty="0">
                <a:latin typeface="Times New Roman" pitchFamily="18" charset="0"/>
                <a:cs typeface="Times New Roman" pitchFamily="18" charset="0"/>
              </a:rPr>
              <a:t>Group Work</a:t>
            </a:r>
            <a:endParaRPr lang="de-DE" sz="2100" b="1" dirty="0">
              <a:latin typeface="AcadNusx" pitchFamily="2" charset="0"/>
            </a:endParaRPr>
          </a:p>
          <a:p>
            <a:pPr eaLnBrk="1" hangingPunct="1">
              <a:lnSpc>
                <a:spcPct val="90000"/>
              </a:lnSpc>
              <a:buFont typeface="Wingdings" panose="05000000000000000000" pitchFamily="2" charset="2"/>
              <a:buNone/>
              <a:defRPr/>
            </a:pPr>
            <a:endParaRPr lang="ru-RU" b="1" dirty="0">
              <a:latin typeface="AcadNusx" pitchFamily="2" charset="0"/>
            </a:endParaRPr>
          </a:p>
          <a:p>
            <a:pPr eaLnBrk="1" hangingPunct="1">
              <a:lnSpc>
                <a:spcPct val="90000"/>
              </a:lnSpc>
              <a:defRPr/>
            </a:pPr>
            <a:endParaRPr lang="ru-RU" b="1" dirty="0">
              <a:latin typeface="AcadNusx" pitchFamily="2" charset="0"/>
            </a:endParaRPr>
          </a:p>
          <a:p>
            <a:pPr eaLnBrk="1" hangingPunct="1">
              <a:lnSpc>
                <a:spcPct val="90000"/>
              </a:lnSpc>
              <a:defRPr/>
            </a:pPr>
            <a:endParaRPr lang="ru-RU"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738" y="2244578"/>
            <a:ext cx="2185988" cy="171484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5438" y="3380865"/>
            <a:ext cx="2514600" cy="2170089"/>
          </a:xfrm>
          <a:prstGeom prst="rect">
            <a:avLst/>
          </a:prstGeom>
        </p:spPr>
      </p:pic>
    </p:spTree>
    <p:extLst>
      <p:ext uri="{BB962C8B-B14F-4D97-AF65-F5344CB8AC3E}">
        <p14:creationId xmlns:p14="http://schemas.microsoft.com/office/powerpoint/2010/main" val="2797262237"/>
      </p:ext>
    </p:extLst>
  </p:cSld>
  <p:clrMapOvr>
    <a:masterClrMapping/>
  </p:clrMapOvr>
  <p:transition spd="slow" advTm="7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58331" y="1349975"/>
            <a:ext cx="1436724" cy="685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Polygraph Shop</a:t>
            </a:r>
          </a:p>
        </p:txBody>
      </p:sp>
      <p:pic>
        <p:nvPicPr>
          <p:cNvPr id="3" name="Picture 2" descr="20240708_12282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7777" y="1115535"/>
            <a:ext cx="3517899" cy="2146992"/>
          </a:xfrm>
          <a:prstGeom prst="rect">
            <a:avLst/>
          </a:prstGeom>
        </p:spPr>
      </p:pic>
      <p:pic>
        <p:nvPicPr>
          <p:cNvPr id="4" name="Picture 3" descr="20240708_1359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7780" y="3278673"/>
            <a:ext cx="3503417" cy="2227708"/>
          </a:xfrm>
          <a:prstGeom prst="rect">
            <a:avLst/>
          </a:prstGeom>
        </p:spPr>
      </p:pic>
      <p:pic>
        <p:nvPicPr>
          <p:cNvPr id="5" name="Picture 4" descr="20240708_14105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384" y="3294816"/>
            <a:ext cx="4020050" cy="2389135"/>
          </a:xfrm>
          <a:prstGeom prst="rect">
            <a:avLst/>
          </a:prstGeom>
        </p:spPr>
      </p:pic>
      <p:pic>
        <p:nvPicPr>
          <p:cNvPr id="6" name="Picture 5" descr="transparent.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4802" y="1756484"/>
            <a:ext cx="9525" cy="9525"/>
          </a:xfrm>
          <a:prstGeom prst="rect">
            <a:avLst/>
          </a:prstGeom>
        </p:spPr>
      </p:pic>
      <p:pic>
        <p:nvPicPr>
          <p:cNvPr id="7" name="Picture 6" descr="transparent.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0104" y="1998626"/>
            <a:ext cx="9525" cy="9525"/>
          </a:xfrm>
          <a:prstGeom prst="rect">
            <a:avLst/>
          </a:prstGeom>
        </p:spPr>
      </p:pic>
      <p:pic>
        <p:nvPicPr>
          <p:cNvPr id="9" name="Picture 8" descr="image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4733" y="1276966"/>
            <a:ext cx="2361952" cy="1684268"/>
          </a:xfrm>
          <a:prstGeom prst="rect">
            <a:avLst/>
          </a:prstGeom>
        </p:spPr>
      </p:pic>
      <p:sp>
        <p:nvSpPr>
          <p:cNvPr id="10" name="Rectangle 9"/>
          <p:cNvSpPr/>
          <p:nvPr/>
        </p:nvSpPr>
        <p:spPr>
          <a:xfrm>
            <a:off x="329364" y="3018347"/>
            <a:ext cx="2705549" cy="507831"/>
          </a:xfrm>
          <a:prstGeom prst="rect">
            <a:avLst/>
          </a:prstGeom>
        </p:spPr>
        <p:txBody>
          <a:bodyPr wrap="none">
            <a:spAutoFit/>
          </a:bodyPr>
          <a:lstStyle/>
          <a:p>
            <a:r>
              <a:rPr lang="en-US" sz="1350" u="sng" dirty="0">
                <a:hlinkClick r:id="rId7"/>
              </a:rPr>
              <a:t>https://youtu.be/ZSVMT-NZ_Vs</a:t>
            </a:r>
            <a:endParaRPr lang="en-US" sz="1350" u="sng" dirty="0"/>
          </a:p>
          <a:p>
            <a:endParaRPr lang="en-US" sz="1350" dirty="0"/>
          </a:p>
        </p:txBody>
      </p:sp>
      <p:sp>
        <p:nvSpPr>
          <p:cNvPr id="11" name="Rectangle 10"/>
          <p:cNvSpPr/>
          <p:nvPr/>
        </p:nvSpPr>
        <p:spPr>
          <a:xfrm>
            <a:off x="366335" y="2176164"/>
            <a:ext cx="1727012" cy="685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solidFill>
              </a:rPr>
              <a:t>Interactive Motivational Diary</a:t>
            </a:r>
          </a:p>
        </p:txBody>
      </p:sp>
    </p:spTree>
    <p:extLst>
      <p:ext uri="{BB962C8B-B14F-4D97-AF65-F5344CB8AC3E}">
        <p14:creationId xmlns:p14="http://schemas.microsoft.com/office/powerpoint/2010/main" val="2068611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58331" y="1349975"/>
            <a:ext cx="1313714" cy="685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Health Food Corner </a:t>
            </a:r>
          </a:p>
        </p:txBody>
      </p:sp>
      <p:pic>
        <p:nvPicPr>
          <p:cNvPr id="4" name="Picture 3" descr="im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8886" y="1225049"/>
            <a:ext cx="1543050" cy="1019175"/>
          </a:xfrm>
          <a:prstGeom prst="rect">
            <a:avLst/>
          </a:prstGeom>
        </p:spPr>
      </p:pic>
      <p:pic>
        <p:nvPicPr>
          <p:cNvPr id="5" name="Picture 4"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631" y="1248089"/>
            <a:ext cx="1291582" cy="1517423"/>
          </a:xfrm>
          <a:prstGeom prst="rect">
            <a:avLst/>
          </a:prstGeom>
        </p:spPr>
      </p:pic>
      <p:pic>
        <p:nvPicPr>
          <p:cNvPr id="6" name="Picture 5" descr="ima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2624" y="2352375"/>
            <a:ext cx="1333500" cy="1333500"/>
          </a:xfrm>
          <a:prstGeom prst="rect">
            <a:avLst/>
          </a:prstGeom>
        </p:spPr>
      </p:pic>
      <p:sp>
        <p:nvSpPr>
          <p:cNvPr id="7" name="Rectangle 6"/>
          <p:cNvSpPr/>
          <p:nvPr/>
        </p:nvSpPr>
        <p:spPr>
          <a:xfrm>
            <a:off x="477082" y="5111857"/>
            <a:ext cx="2794355" cy="300082"/>
          </a:xfrm>
          <a:prstGeom prst="rect">
            <a:avLst/>
          </a:prstGeom>
        </p:spPr>
        <p:txBody>
          <a:bodyPr wrap="none">
            <a:spAutoFit/>
          </a:bodyPr>
          <a:lstStyle/>
          <a:p>
            <a:r>
              <a:rPr lang="en-US" sz="1350" u="sng" dirty="0">
                <a:hlinkClick r:id="rId5"/>
              </a:rPr>
              <a:t>https://youtu.be/zZWfTWldNnA</a:t>
            </a:r>
            <a:r>
              <a:rPr lang="en-US" sz="1350" u="sng" dirty="0"/>
              <a:t> </a:t>
            </a:r>
            <a:endParaRPr lang="en-US" sz="1350" dirty="0"/>
          </a:p>
        </p:txBody>
      </p:sp>
      <p:pic>
        <p:nvPicPr>
          <p:cNvPr id="9" name="Picture 8" descr="449482868_1704160393664478_781297603338716398_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072" y="2804217"/>
            <a:ext cx="2525416" cy="2051643"/>
          </a:xfrm>
          <a:prstGeom prst="rect">
            <a:avLst/>
          </a:prstGeom>
        </p:spPr>
      </p:pic>
      <p:pic>
        <p:nvPicPr>
          <p:cNvPr id="10" name="Picture 9" descr="448811910_877095034435331_2276052976689012047_n.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23756" y="3547417"/>
            <a:ext cx="5484569" cy="2103980"/>
          </a:xfrm>
          <a:prstGeom prst="rect">
            <a:avLst/>
          </a:prstGeom>
        </p:spPr>
      </p:pic>
      <p:pic>
        <p:nvPicPr>
          <p:cNvPr id="11" name="Picture 10" descr="449238479_1005533541275080_8346705640195989008_n.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77500" y="1213148"/>
            <a:ext cx="3726158" cy="2166786"/>
          </a:xfrm>
          <a:prstGeom prst="rect">
            <a:avLst/>
          </a:prstGeom>
        </p:spPr>
      </p:pic>
      <p:sp>
        <p:nvSpPr>
          <p:cNvPr id="12" name="Rectangle 11"/>
          <p:cNvSpPr/>
          <p:nvPr/>
        </p:nvSpPr>
        <p:spPr>
          <a:xfrm>
            <a:off x="366337" y="2081956"/>
            <a:ext cx="1496744" cy="685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tx1"/>
                </a:solidFill>
              </a:rPr>
              <a:t>Toasts, Belgian Waffle, Smooth</a:t>
            </a:r>
          </a:p>
        </p:txBody>
      </p:sp>
    </p:spTree>
    <p:extLst>
      <p:ext uri="{BB962C8B-B14F-4D97-AF65-F5344CB8AC3E}">
        <p14:creationId xmlns:p14="http://schemas.microsoft.com/office/powerpoint/2010/main" val="11518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58331" y="1349975"/>
            <a:ext cx="1313714" cy="685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Fine Arts Lab</a:t>
            </a:r>
          </a:p>
        </p:txBody>
      </p:sp>
      <p:pic>
        <p:nvPicPr>
          <p:cNvPr id="3" name="Picture 2"/>
          <p:cNvPicPr>
            <a:picLocks noChangeAspect="1"/>
          </p:cNvPicPr>
          <p:nvPr/>
        </p:nvPicPr>
        <p:blipFill>
          <a:blip r:embed="rId2"/>
          <a:stretch>
            <a:fillRect/>
          </a:stretch>
        </p:blipFill>
        <p:spPr>
          <a:xfrm>
            <a:off x="1903304" y="1213147"/>
            <a:ext cx="6772275" cy="902001"/>
          </a:xfrm>
          <a:prstGeom prst="rect">
            <a:avLst/>
          </a:prstGeom>
        </p:spPr>
      </p:pic>
      <p:pic>
        <p:nvPicPr>
          <p:cNvPr id="4" name="Picture 3"/>
          <p:cNvPicPr>
            <a:picLocks noChangeAspect="1"/>
          </p:cNvPicPr>
          <p:nvPr/>
        </p:nvPicPr>
        <p:blipFill>
          <a:blip r:embed="rId3"/>
          <a:stretch>
            <a:fillRect/>
          </a:stretch>
        </p:blipFill>
        <p:spPr>
          <a:xfrm>
            <a:off x="271383" y="2228501"/>
            <a:ext cx="2669770" cy="1716681"/>
          </a:xfrm>
          <a:prstGeom prst="rect">
            <a:avLst/>
          </a:prstGeom>
        </p:spPr>
      </p:pic>
      <p:pic>
        <p:nvPicPr>
          <p:cNvPr id="5" name="Picture 4"/>
          <p:cNvPicPr>
            <a:picLocks noChangeAspect="1"/>
          </p:cNvPicPr>
          <p:nvPr/>
        </p:nvPicPr>
        <p:blipFill>
          <a:blip r:embed="rId4"/>
          <a:stretch>
            <a:fillRect/>
          </a:stretch>
        </p:blipFill>
        <p:spPr>
          <a:xfrm>
            <a:off x="3140022" y="2155228"/>
            <a:ext cx="2752751" cy="3171674"/>
          </a:xfrm>
          <a:prstGeom prst="rect">
            <a:avLst/>
          </a:prstGeom>
        </p:spPr>
      </p:pic>
      <p:pic>
        <p:nvPicPr>
          <p:cNvPr id="6" name="Picture 5"/>
          <p:cNvPicPr>
            <a:picLocks noChangeAspect="1"/>
          </p:cNvPicPr>
          <p:nvPr/>
        </p:nvPicPr>
        <p:blipFill>
          <a:blip r:embed="rId5"/>
          <a:stretch>
            <a:fillRect/>
          </a:stretch>
        </p:blipFill>
        <p:spPr>
          <a:xfrm>
            <a:off x="6018374" y="2197099"/>
            <a:ext cx="2881879" cy="3150737"/>
          </a:xfrm>
          <a:prstGeom prst="rect">
            <a:avLst/>
          </a:prstGeom>
        </p:spPr>
      </p:pic>
      <p:sp>
        <p:nvSpPr>
          <p:cNvPr id="7" name="Rectangle 6"/>
          <p:cNvSpPr/>
          <p:nvPr/>
        </p:nvSpPr>
        <p:spPr>
          <a:xfrm>
            <a:off x="457490" y="5363083"/>
            <a:ext cx="2607893" cy="507831"/>
          </a:xfrm>
          <a:prstGeom prst="rect">
            <a:avLst/>
          </a:prstGeom>
        </p:spPr>
        <p:txBody>
          <a:bodyPr wrap="none">
            <a:spAutoFit/>
          </a:bodyPr>
          <a:lstStyle/>
          <a:p>
            <a:r>
              <a:rPr lang="en-US" sz="1350" u="sng" dirty="0">
                <a:hlinkClick r:id="rId6"/>
              </a:rPr>
              <a:t>https://youtu.be/dnP1lJjdYu0</a:t>
            </a:r>
            <a:endParaRPr lang="en-US" sz="1350" u="sng" dirty="0"/>
          </a:p>
          <a:p>
            <a:endParaRPr lang="en-US" sz="1350" dirty="0"/>
          </a:p>
        </p:txBody>
      </p:sp>
      <p:pic>
        <p:nvPicPr>
          <p:cNvPr id="8" name="Picture 7"/>
          <p:cNvPicPr>
            <a:picLocks noChangeAspect="1"/>
          </p:cNvPicPr>
          <p:nvPr/>
        </p:nvPicPr>
        <p:blipFill>
          <a:blip r:embed="rId7"/>
          <a:stretch>
            <a:fillRect/>
          </a:stretch>
        </p:blipFill>
        <p:spPr>
          <a:xfrm>
            <a:off x="339834" y="4028923"/>
            <a:ext cx="2548984" cy="1350317"/>
          </a:xfrm>
          <a:prstGeom prst="rect">
            <a:avLst/>
          </a:prstGeom>
        </p:spPr>
      </p:pic>
      <p:sp>
        <p:nvSpPr>
          <p:cNvPr id="9" name="Rectangle 8"/>
          <p:cNvSpPr/>
          <p:nvPr/>
        </p:nvSpPr>
        <p:spPr>
          <a:xfrm>
            <a:off x="251794" y="2076262"/>
            <a:ext cx="1770613" cy="300082"/>
          </a:xfrm>
          <a:prstGeom prst="rect">
            <a:avLst/>
          </a:prstGeom>
        </p:spPr>
        <p:txBody>
          <a:bodyPr wrap="none">
            <a:spAutoFit/>
          </a:bodyPr>
          <a:lstStyle/>
          <a:p>
            <a:r>
              <a:rPr lang="en-US" sz="1350" dirty="0"/>
              <a:t>Sketch- 3D Printing</a:t>
            </a:r>
          </a:p>
        </p:txBody>
      </p:sp>
    </p:spTree>
    <p:extLst>
      <p:ext uri="{BB962C8B-B14F-4D97-AF65-F5344CB8AC3E}">
        <p14:creationId xmlns:p14="http://schemas.microsoft.com/office/powerpoint/2010/main" val="1022879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58331" y="1349975"/>
            <a:ext cx="1313714" cy="685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Garden of Meetings </a:t>
            </a:r>
          </a:p>
        </p:txBody>
      </p:sp>
      <p:sp>
        <p:nvSpPr>
          <p:cNvPr id="3" name="Freeform 3"/>
          <p:cNvSpPr/>
          <p:nvPr/>
        </p:nvSpPr>
        <p:spPr>
          <a:xfrm>
            <a:off x="4602181" y="1078107"/>
            <a:ext cx="4232936" cy="4430899"/>
          </a:xfrm>
          <a:custGeom>
            <a:avLst/>
            <a:gdLst/>
            <a:ahLst/>
            <a:cxnLst/>
            <a:rect l="l" t="t" r="r" b="b"/>
            <a:pathLst>
              <a:path w="6810426" h="9080568">
                <a:moveTo>
                  <a:pt x="0" y="0"/>
                </a:moveTo>
                <a:lnTo>
                  <a:pt x="6810426" y="0"/>
                </a:lnTo>
                <a:lnTo>
                  <a:pt x="6810426" y="9080568"/>
                </a:lnTo>
                <a:lnTo>
                  <a:pt x="0" y="9080568"/>
                </a:lnTo>
                <a:lnTo>
                  <a:pt x="0" y="0"/>
                </a:lnTo>
                <a:close/>
              </a:path>
            </a:pathLst>
          </a:custGeom>
          <a:blipFill>
            <a:blip r:embed="rId2"/>
            <a:stretch>
              <a:fillRect/>
            </a:stretch>
          </a:blipFill>
        </p:spPr>
      </p:sp>
      <p:sp>
        <p:nvSpPr>
          <p:cNvPr id="4" name="Freeform 3"/>
          <p:cNvSpPr/>
          <p:nvPr/>
        </p:nvSpPr>
        <p:spPr>
          <a:xfrm>
            <a:off x="591293" y="2121574"/>
            <a:ext cx="3104082" cy="2791365"/>
          </a:xfrm>
          <a:custGeom>
            <a:avLst/>
            <a:gdLst/>
            <a:ahLst/>
            <a:cxnLst/>
            <a:rect l="l" t="t" r="r" b="b"/>
            <a:pathLst>
              <a:path w="6744657" h="8759269">
                <a:moveTo>
                  <a:pt x="0" y="0"/>
                </a:moveTo>
                <a:lnTo>
                  <a:pt x="6744657" y="0"/>
                </a:lnTo>
                <a:lnTo>
                  <a:pt x="6744657" y="8759270"/>
                </a:lnTo>
                <a:lnTo>
                  <a:pt x="0" y="8759270"/>
                </a:lnTo>
                <a:lnTo>
                  <a:pt x="0" y="0"/>
                </a:lnTo>
                <a:close/>
              </a:path>
            </a:pathLst>
          </a:custGeom>
          <a:blipFill>
            <a:blip r:embed="rId3"/>
            <a:stretch>
              <a:fillRect b="-2666"/>
            </a:stretch>
          </a:blipFill>
        </p:spPr>
        <p:txBody>
          <a:bodyPr/>
          <a:lstStyle/>
          <a:p>
            <a:endParaRPr lang="en-US" sz="1350" dirty="0"/>
          </a:p>
        </p:txBody>
      </p:sp>
      <p:sp>
        <p:nvSpPr>
          <p:cNvPr id="5" name="Rectangle 4"/>
          <p:cNvSpPr/>
          <p:nvPr/>
        </p:nvSpPr>
        <p:spPr>
          <a:xfrm>
            <a:off x="857650" y="5143263"/>
            <a:ext cx="2702984" cy="507831"/>
          </a:xfrm>
          <a:prstGeom prst="rect">
            <a:avLst/>
          </a:prstGeom>
        </p:spPr>
        <p:txBody>
          <a:bodyPr wrap="none">
            <a:spAutoFit/>
          </a:bodyPr>
          <a:lstStyle/>
          <a:p>
            <a:r>
              <a:rPr lang="en-US" sz="1350" u="sng" dirty="0">
                <a:hlinkClick r:id="rId4"/>
              </a:rPr>
              <a:t>https://youtu.be/oGSQT9hVkgI</a:t>
            </a:r>
            <a:endParaRPr lang="en-US" sz="1350" u="sng" dirty="0"/>
          </a:p>
          <a:p>
            <a:endParaRPr lang="en-US" sz="1350" dirty="0"/>
          </a:p>
        </p:txBody>
      </p:sp>
      <p:sp>
        <p:nvSpPr>
          <p:cNvPr id="6" name="Rectangle 5"/>
          <p:cNvSpPr/>
          <p:nvPr/>
        </p:nvSpPr>
        <p:spPr>
          <a:xfrm>
            <a:off x="2061947" y="1275953"/>
            <a:ext cx="2082879" cy="685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7" name="Rectangle 6"/>
          <p:cNvSpPr/>
          <p:nvPr/>
        </p:nvSpPr>
        <p:spPr>
          <a:xfrm>
            <a:off x="2296074" y="1668028"/>
            <a:ext cx="1878848" cy="300082"/>
          </a:xfrm>
          <a:prstGeom prst="rect">
            <a:avLst/>
          </a:prstGeom>
        </p:spPr>
        <p:txBody>
          <a:bodyPr wrap="none">
            <a:spAutoFit/>
          </a:bodyPr>
          <a:lstStyle/>
          <a:p>
            <a:r>
              <a:rPr lang="en-US" sz="1350" b="1" dirty="0"/>
              <a:t>W</a:t>
            </a:r>
            <a:r>
              <a:rPr lang="ka-GE" sz="1350" b="1"/>
              <a:t>arming up</a:t>
            </a:r>
            <a:r>
              <a:rPr lang="en-US" sz="1350" b="1" dirty="0"/>
              <a:t> activity </a:t>
            </a:r>
          </a:p>
        </p:txBody>
      </p:sp>
      <p:sp>
        <p:nvSpPr>
          <p:cNvPr id="8" name="Rectangle 7"/>
          <p:cNvSpPr/>
          <p:nvPr/>
        </p:nvSpPr>
        <p:spPr>
          <a:xfrm>
            <a:off x="2139075" y="1301663"/>
            <a:ext cx="1652119" cy="300082"/>
          </a:xfrm>
          <a:prstGeom prst="rect">
            <a:avLst/>
          </a:prstGeom>
        </p:spPr>
        <p:txBody>
          <a:bodyPr wrap="none">
            <a:spAutoFit/>
          </a:bodyPr>
          <a:lstStyle/>
          <a:p>
            <a:r>
              <a:rPr lang="en-US" sz="1350" b="1" dirty="0"/>
              <a:t>Group Facilitation</a:t>
            </a:r>
          </a:p>
        </p:txBody>
      </p:sp>
      <p:pic>
        <p:nvPicPr>
          <p:cNvPr id="9" name="Picture 2">
            <a:extLst>
              <a:ext uri="{FF2B5EF4-FFF2-40B4-BE49-F238E27FC236}">
                <a16:creationId xmlns:a16="http://schemas.microsoft.com/office/drawing/2014/main" id="{4E6F1D58-C843-A806-5F10-143563043C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9883" y="5556337"/>
            <a:ext cx="4097148" cy="1241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822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1938" y="1231292"/>
            <a:ext cx="1989020" cy="1071830"/>
            <a:chOff x="0" y="0"/>
            <a:chExt cx="1047714" cy="883274"/>
          </a:xfrm>
        </p:grpSpPr>
        <p:sp>
          <p:nvSpPr>
            <p:cNvPr id="3" name="Freeform 3"/>
            <p:cNvSpPr/>
            <p:nvPr/>
          </p:nvSpPr>
          <p:spPr>
            <a:xfrm>
              <a:off x="0" y="0"/>
              <a:ext cx="1047714" cy="883274"/>
            </a:xfrm>
            <a:custGeom>
              <a:avLst/>
              <a:gdLst/>
              <a:ahLst/>
              <a:cxnLst/>
              <a:rect l="l" t="t" r="r" b="b"/>
              <a:pathLst>
                <a:path w="1047714" h="883274">
                  <a:moveTo>
                    <a:pt x="99254" y="0"/>
                  </a:moveTo>
                  <a:lnTo>
                    <a:pt x="948460" y="0"/>
                  </a:lnTo>
                  <a:cubicBezTo>
                    <a:pt x="1003276" y="0"/>
                    <a:pt x="1047714" y="44438"/>
                    <a:pt x="1047714" y="99254"/>
                  </a:cubicBezTo>
                  <a:lnTo>
                    <a:pt x="1047714" y="784020"/>
                  </a:lnTo>
                  <a:cubicBezTo>
                    <a:pt x="1047714" y="838836"/>
                    <a:pt x="1003276" y="883274"/>
                    <a:pt x="948460" y="883274"/>
                  </a:cubicBezTo>
                  <a:lnTo>
                    <a:pt x="99254" y="883274"/>
                  </a:lnTo>
                  <a:cubicBezTo>
                    <a:pt x="44438" y="883274"/>
                    <a:pt x="0" y="838836"/>
                    <a:pt x="0" y="784020"/>
                  </a:cubicBezTo>
                  <a:lnTo>
                    <a:pt x="0" y="99254"/>
                  </a:lnTo>
                  <a:cubicBezTo>
                    <a:pt x="0" y="44438"/>
                    <a:pt x="44438" y="0"/>
                    <a:pt x="99254" y="0"/>
                  </a:cubicBezTo>
                  <a:close/>
                </a:path>
              </a:pathLst>
            </a:custGeom>
            <a:solidFill>
              <a:srgbClr val="169406"/>
            </a:solidFill>
          </p:spPr>
        </p:sp>
        <p:sp>
          <p:nvSpPr>
            <p:cNvPr id="4" name="TextBox 4"/>
            <p:cNvSpPr txBox="1"/>
            <p:nvPr/>
          </p:nvSpPr>
          <p:spPr>
            <a:xfrm>
              <a:off x="0" y="-66675"/>
              <a:ext cx="1047714" cy="949949"/>
            </a:xfrm>
            <a:prstGeom prst="rect">
              <a:avLst/>
            </a:prstGeom>
          </p:spPr>
          <p:txBody>
            <a:bodyPr lIns="38100" tIns="38100" rIns="38100" bIns="38100" rtlCol="0" anchor="ctr"/>
            <a:lstStyle/>
            <a:p>
              <a:pPr algn="ctr">
                <a:lnSpc>
                  <a:spcPts val="2240"/>
                </a:lnSpc>
              </a:pPr>
              <a:r>
                <a:rPr lang="en-US" sz="1350" b="1" dirty="0">
                  <a:sym typeface="Open Sauce Bold"/>
                </a:rPr>
                <a:t>Multi disciplinary Work</a:t>
              </a:r>
              <a:endParaRPr lang="en-US" sz="1350" b="1" dirty="0">
                <a:sym typeface="Open Sauce"/>
              </a:endParaRPr>
            </a:p>
          </p:txBody>
        </p:sp>
      </p:grpSp>
      <p:grpSp>
        <p:nvGrpSpPr>
          <p:cNvPr id="5" name="Group 5"/>
          <p:cNvGrpSpPr/>
          <p:nvPr/>
        </p:nvGrpSpPr>
        <p:grpSpPr>
          <a:xfrm>
            <a:off x="6833429" y="1199240"/>
            <a:ext cx="1947951" cy="998231"/>
            <a:chOff x="175016" y="-96305"/>
            <a:chExt cx="1047714" cy="883274"/>
          </a:xfrm>
        </p:grpSpPr>
        <p:sp>
          <p:nvSpPr>
            <p:cNvPr id="6" name="Freeform 6"/>
            <p:cNvSpPr/>
            <p:nvPr/>
          </p:nvSpPr>
          <p:spPr>
            <a:xfrm>
              <a:off x="175016" y="-96305"/>
              <a:ext cx="1047714" cy="883274"/>
            </a:xfrm>
            <a:custGeom>
              <a:avLst/>
              <a:gdLst/>
              <a:ahLst/>
              <a:cxnLst/>
              <a:rect l="l" t="t" r="r" b="b"/>
              <a:pathLst>
                <a:path w="1047714" h="883274">
                  <a:moveTo>
                    <a:pt x="99254" y="0"/>
                  </a:moveTo>
                  <a:lnTo>
                    <a:pt x="948460" y="0"/>
                  </a:lnTo>
                  <a:cubicBezTo>
                    <a:pt x="1003276" y="0"/>
                    <a:pt x="1047714" y="44438"/>
                    <a:pt x="1047714" y="99254"/>
                  </a:cubicBezTo>
                  <a:lnTo>
                    <a:pt x="1047714" y="784020"/>
                  </a:lnTo>
                  <a:cubicBezTo>
                    <a:pt x="1047714" y="838836"/>
                    <a:pt x="1003276" y="883274"/>
                    <a:pt x="948460" y="883274"/>
                  </a:cubicBezTo>
                  <a:lnTo>
                    <a:pt x="99254" y="883274"/>
                  </a:lnTo>
                  <a:cubicBezTo>
                    <a:pt x="44438" y="883274"/>
                    <a:pt x="0" y="838836"/>
                    <a:pt x="0" y="784020"/>
                  </a:cubicBezTo>
                  <a:lnTo>
                    <a:pt x="0" y="99254"/>
                  </a:lnTo>
                  <a:cubicBezTo>
                    <a:pt x="0" y="44438"/>
                    <a:pt x="44438" y="0"/>
                    <a:pt x="99254" y="0"/>
                  </a:cubicBezTo>
                  <a:close/>
                </a:path>
              </a:pathLst>
            </a:custGeom>
            <a:solidFill>
              <a:srgbClr val="169406"/>
            </a:solidFill>
          </p:spPr>
        </p:sp>
        <p:sp>
          <p:nvSpPr>
            <p:cNvPr id="7" name="TextBox 7"/>
            <p:cNvSpPr txBox="1"/>
            <p:nvPr/>
          </p:nvSpPr>
          <p:spPr>
            <a:xfrm>
              <a:off x="231652" y="-66675"/>
              <a:ext cx="816062" cy="700954"/>
            </a:xfrm>
            <a:prstGeom prst="rect">
              <a:avLst/>
            </a:prstGeom>
          </p:spPr>
          <p:txBody>
            <a:bodyPr lIns="38100" tIns="38100" rIns="38100" bIns="38100" rtlCol="0" anchor="ctr"/>
            <a:lstStyle/>
            <a:p>
              <a:pPr algn="ctr">
                <a:lnSpc>
                  <a:spcPts val="2240"/>
                </a:lnSpc>
              </a:pPr>
              <a:r>
                <a:rPr lang="en-US" sz="1350" b="1">
                  <a:solidFill>
                    <a:srgbClr val="000000"/>
                  </a:solidFill>
                  <a:latin typeface="+mj-lt"/>
                  <a:ea typeface="Open Sauce Bold"/>
                  <a:cs typeface="Open Sauce Bold"/>
                  <a:sym typeface="Open Sauce Bold"/>
                </a:rPr>
                <a:t>Rapport with PWD</a:t>
              </a:r>
            </a:p>
          </p:txBody>
        </p:sp>
      </p:grpSp>
      <p:grpSp>
        <p:nvGrpSpPr>
          <p:cNvPr id="8" name="Group 8"/>
          <p:cNvGrpSpPr/>
          <p:nvPr/>
        </p:nvGrpSpPr>
        <p:grpSpPr>
          <a:xfrm>
            <a:off x="417325" y="2458625"/>
            <a:ext cx="1989020" cy="1676841"/>
            <a:chOff x="0" y="0"/>
            <a:chExt cx="1047714" cy="883274"/>
          </a:xfrm>
        </p:grpSpPr>
        <p:sp>
          <p:nvSpPr>
            <p:cNvPr id="9" name="Freeform 9"/>
            <p:cNvSpPr/>
            <p:nvPr/>
          </p:nvSpPr>
          <p:spPr>
            <a:xfrm>
              <a:off x="0" y="0"/>
              <a:ext cx="1047714" cy="883274"/>
            </a:xfrm>
            <a:custGeom>
              <a:avLst/>
              <a:gdLst/>
              <a:ahLst/>
              <a:cxnLst/>
              <a:rect l="l" t="t" r="r" b="b"/>
              <a:pathLst>
                <a:path w="1047714" h="883274">
                  <a:moveTo>
                    <a:pt x="99254" y="0"/>
                  </a:moveTo>
                  <a:lnTo>
                    <a:pt x="948460" y="0"/>
                  </a:lnTo>
                  <a:cubicBezTo>
                    <a:pt x="1003276" y="0"/>
                    <a:pt x="1047714" y="44438"/>
                    <a:pt x="1047714" y="99254"/>
                  </a:cubicBezTo>
                  <a:lnTo>
                    <a:pt x="1047714" y="784020"/>
                  </a:lnTo>
                  <a:cubicBezTo>
                    <a:pt x="1047714" y="838836"/>
                    <a:pt x="1003276" y="883274"/>
                    <a:pt x="948460" y="883274"/>
                  </a:cubicBezTo>
                  <a:lnTo>
                    <a:pt x="99254" y="883274"/>
                  </a:lnTo>
                  <a:cubicBezTo>
                    <a:pt x="44438" y="883274"/>
                    <a:pt x="0" y="838836"/>
                    <a:pt x="0" y="784020"/>
                  </a:cubicBezTo>
                  <a:lnTo>
                    <a:pt x="0" y="99254"/>
                  </a:lnTo>
                  <a:cubicBezTo>
                    <a:pt x="0" y="44438"/>
                    <a:pt x="44438" y="0"/>
                    <a:pt x="99254" y="0"/>
                  </a:cubicBezTo>
                  <a:close/>
                </a:path>
              </a:pathLst>
            </a:custGeom>
            <a:solidFill>
              <a:srgbClr val="169406"/>
            </a:solidFill>
          </p:spPr>
        </p:sp>
        <p:sp>
          <p:nvSpPr>
            <p:cNvPr id="10" name="TextBox 10"/>
            <p:cNvSpPr txBox="1"/>
            <p:nvPr/>
          </p:nvSpPr>
          <p:spPr>
            <a:xfrm>
              <a:off x="0" y="-66675"/>
              <a:ext cx="1047714" cy="949949"/>
            </a:xfrm>
            <a:prstGeom prst="rect">
              <a:avLst/>
            </a:prstGeom>
          </p:spPr>
          <p:txBody>
            <a:bodyPr lIns="38100" tIns="38100" rIns="38100" bIns="38100" rtlCol="0" anchor="ctr"/>
            <a:lstStyle/>
            <a:p>
              <a:pPr algn="ctr">
                <a:lnSpc>
                  <a:spcPts val="2240"/>
                </a:lnSpc>
              </a:pPr>
              <a:endParaRPr lang="en-US" sz="1575">
                <a:solidFill>
                  <a:srgbClr val="000000"/>
                </a:solidFill>
                <a:latin typeface="Open Sauce Bold"/>
                <a:ea typeface="Open Sauce Bold"/>
                <a:cs typeface="Open Sauce Bold"/>
                <a:sym typeface="Open Sauce Bold"/>
              </a:endParaRPr>
            </a:p>
          </p:txBody>
        </p:sp>
      </p:grpSp>
      <p:grpSp>
        <p:nvGrpSpPr>
          <p:cNvPr id="11" name="Group 11"/>
          <p:cNvGrpSpPr/>
          <p:nvPr/>
        </p:nvGrpSpPr>
        <p:grpSpPr>
          <a:xfrm>
            <a:off x="2505079" y="2385801"/>
            <a:ext cx="2052518" cy="1816120"/>
            <a:chOff x="-33448" y="-66675"/>
            <a:chExt cx="1081162" cy="956639"/>
          </a:xfrm>
        </p:grpSpPr>
        <p:sp>
          <p:nvSpPr>
            <p:cNvPr id="12" name="Freeform 12"/>
            <p:cNvSpPr/>
            <p:nvPr/>
          </p:nvSpPr>
          <p:spPr>
            <a:xfrm>
              <a:off x="-33448" y="6690"/>
              <a:ext cx="1047714" cy="883274"/>
            </a:xfrm>
            <a:custGeom>
              <a:avLst/>
              <a:gdLst/>
              <a:ahLst/>
              <a:cxnLst/>
              <a:rect l="l" t="t" r="r" b="b"/>
              <a:pathLst>
                <a:path w="1047714" h="883274">
                  <a:moveTo>
                    <a:pt x="99254" y="0"/>
                  </a:moveTo>
                  <a:lnTo>
                    <a:pt x="948460" y="0"/>
                  </a:lnTo>
                  <a:cubicBezTo>
                    <a:pt x="1003276" y="0"/>
                    <a:pt x="1047714" y="44438"/>
                    <a:pt x="1047714" y="99254"/>
                  </a:cubicBezTo>
                  <a:lnTo>
                    <a:pt x="1047714" y="784020"/>
                  </a:lnTo>
                  <a:cubicBezTo>
                    <a:pt x="1047714" y="838836"/>
                    <a:pt x="1003276" y="883274"/>
                    <a:pt x="948460" y="883274"/>
                  </a:cubicBezTo>
                  <a:lnTo>
                    <a:pt x="99254" y="883274"/>
                  </a:lnTo>
                  <a:cubicBezTo>
                    <a:pt x="44438" y="883274"/>
                    <a:pt x="0" y="838836"/>
                    <a:pt x="0" y="784020"/>
                  </a:cubicBezTo>
                  <a:lnTo>
                    <a:pt x="0" y="99254"/>
                  </a:lnTo>
                  <a:cubicBezTo>
                    <a:pt x="0" y="44438"/>
                    <a:pt x="44438" y="0"/>
                    <a:pt x="99254" y="0"/>
                  </a:cubicBezTo>
                  <a:close/>
                </a:path>
              </a:pathLst>
            </a:custGeom>
            <a:solidFill>
              <a:srgbClr val="169406"/>
            </a:solidFill>
          </p:spPr>
        </p:sp>
        <p:sp>
          <p:nvSpPr>
            <p:cNvPr id="13" name="TextBox 13"/>
            <p:cNvSpPr txBox="1"/>
            <p:nvPr/>
          </p:nvSpPr>
          <p:spPr>
            <a:xfrm>
              <a:off x="0" y="-66675"/>
              <a:ext cx="1047714" cy="949949"/>
            </a:xfrm>
            <a:prstGeom prst="rect">
              <a:avLst/>
            </a:prstGeom>
          </p:spPr>
          <p:txBody>
            <a:bodyPr lIns="38100" tIns="38100" rIns="38100" bIns="38100" rtlCol="0" anchor="ctr"/>
            <a:lstStyle/>
            <a:p>
              <a:endParaRPr lang="en-US"/>
            </a:p>
          </p:txBody>
        </p:sp>
      </p:grpSp>
      <p:grpSp>
        <p:nvGrpSpPr>
          <p:cNvPr id="14" name="Group 14"/>
          <p:cNvGrpSpPr/>
          <p:nvPr/>
        </p:nvGrpSpPr>
        <p:grpSpPr>
          <a:xfrm>
            <a:off x="1413307" y="4197334"/>
            <a:ext cx="1989020" cy="1356218"/>
            <a:chOff x="0" y="-66675"/>
            <a:chExt cx="1047714" cy="949949"/>
          </a:xfrm>
        </p:grpSpPr>
        <p:sp>
          <p:nvSpPr>
            <p:cNvPr id="15" name="Freeform 15"/>
            <p:cNvSpPr/>
            <p:nvPr/>
          </p:nvSpPr>
          <p:spPr>
            <a:xfrm>
              <a:off x="0" y="0"/>
              <a:ext cx="1047714" cy="883274"/>
            </a:xfrm>
            <a:custGeom>
              <a:avLst/>
              <a:gdLst/>
              <a:ahLst/>
              <a:cxnLst/>
              <a:rect l="l" t="t" r="r" b="b"/>
              <a:pathLst>
                <a:path w="1047714" h="883274">
                  <a:moveTo>
                    <a:pt x="99254" y="0"/>
                  </a:moveTo>
                  <a:lnTo>
                    <a:pt x="948460" y="0"/>
                  </a:lnTo>
                  <a:cubicBezTo>
                    <a:pt x="1003276" y="0"/>
                    <a:pt x="1047714" y="44438"/>
                    <a:pt x="1047714" y="99254"/>
                  </a:cubicBezTo>
                  <a:lnTo>
                    <a:pt x="1047714" y="784020"/>
                  </a:lnTo>
                  <a:cubicBezTo>
                    <a:pt x="1047714" y="838836"/>
                    <a:pt x="1003276" y="883274"/>
                    <a:pt x="948460" y="883274"/>
                  </a:cubicBezTo>
                  <a:lnTo>
                    <a:pt x="99254" y="883274"/>
                  </a:lnTo>
                  <a:cubicBezTo>
                    <a:pt x="44438" y="883274"/>
                    <a:pt x="0" y="838836"/>
                    <a:pt x="0" y="784020"/>
                  </a:cubicBezTo>
                  <a:lnTo>
                    <a:pt x="0" y="99254"/>
                  </a:lnTo>
                  <a:cubicBezTo>
                    <a:pt x="0" y="44438"/>
                    <a:pt x="44438" y="0"/>
                    <a:pt x="99254" y="0"/>
                  </a:cubicBezTo>
                  <a:close/>
                </a:path>
              </a:pathLst>
            </a:custGeom>
            <a:solidFill>
              <a:srgbClr val="169406"/>
            </a:solidFill>
          </p:spPr>
        </p:sp>
        <p:sp>
          <p:nvSpPr>
            <p:cNvPr id="16" name="TextBox 16"/>
            <p:cNvSpPr txBox="1"/>
            <p:nvPr/>
          </p:nvSpPr>
          <p:spPr>
            <a:xfrm>
              <a:off x="0" y="-66675"/>
              <a:ext cx="1047714" cy="949949"/>
            </a:xfrm>
            <a:prstGeom prst="rect">
              <a:avLst/>
            </a:prstGeom>
          </p:spPr>
          <p:txBody>
            <a:bodyPr lIns="38100" tIns="38100" rIns="38100" bIns="38100" rtlCol="0" anchor="ctr"/>
            <a:lstStyle/>
            <a:p>
              <a:endParaRPr lang="en-US"/>
            </a:p>
          </p:txBody>
        </p:sp>
      </p:grpSp>
      <p:sp>
        <p:nvSpPr>
          <p:cNvPr id="17" name="TextBox 17"/>
          <p:cNvSpPr txBox="1"/>
          <p:nvPr/>
        </p:nvSpPr>
        <p:spPr>
          <a:xfrm>
            <a:off x="1078905" y="1052516"/>
            <a:ext cx="6986195" cy="552011"/>
          </a:xfrm>
          <a:prstGeom prst="rect">
            <a:avLst/>
          </a:prstGeom>
        </p:spPr>
        <p:txBody>
          <a:bodyPr lIns="0" tIns="0" rIns="0" bIns="0" rtlCol="0" anchor="t">
            <a:spAutoFit/>
          </a:bodyPr>
          <a:lstStyle/>
          <a:p>
            <a:pPr marL="0" lvl="1" algn="ctr">
              <a:lnSpc>
                <a:spcPts val="5039"/>
              </a:lnSpc>
              <a:spcBef>
                <a:spcPct val="0"/>
              </a:spcBef>
            </a:pPr>
            <a:r>
              <a:rPr lang="en-US" sz="2100">
                <a:solidFill>
                  <a:srgbClr val="000000"/>
                </a:solidFill>
                <a:latin typeface="Open Sauce Semi-Bold"/>
                <a:ea typeface="Open Sauce Semi-Bold"/>
                <a:cs typeface="Open Sauce Semi-Bold"/>
                <a:sym typeface="Open Sauce Semi-Bold"/>
              </a:rPr>
              <a:t>Role of Psychologist (Job Coach)</a:t>
            </a:r>
          </a:p>
        </p:txBody>
      </p:sp>
      <p:sp>
        <p:nvSpPr>
          <p:cNvPr id="20" name="Rectangle 19"/>
          <p:cNvSpPr/>
          <p:nvPr/>
        </p:nvSpPr>
        <p:spPr>
          <a:xfrm>
            <a:off x="670600" y="2939162"/>
            <a:ext cx="1559591" cy="1131079"/>
          </a:xfrm>
          <a:prstGeom prst="rect">
            <a:avLst/>
          </a:prstGeom>
        </p:spPr>
        <p:txBody>
          <a:bodyPr wrap="square">
            <a:spAutoFit/>
          </a:bodyPr>
          <a:lstStyle/>
          <a:p>
            <a:r>
              <a:rPr lang="en-US" sz="1350" b="1"/>
              <a:t>Assess work environments using specific assessment techniques.</a:t>
            </a:r>
          </a:p>
        </p:txBody>
      </p:sp>
      <p:sp>
        <p:nvSpPr>
          <p:cNvPr id="21" name="Rectangle 20"/>
          <p:cNvSpPr/>
          <p:nvPr/>
        </p:nvSpPr>
        <p:spPr>
          <a:xfrm>
            <a:off x="2941096" y="2917791"/>
            <a:ext cx="1371600" cy="923330"/>
          </a:xfrm>
          <a:prstGeom prst="rect">
            <a:avLst/>
          </a:prstGeom>
        </p:spPr>
        <p:txBody>
          <a:bodyPr wrap="square">
            <a:spAutoFit/>
          </a:bodyPr>
          <a:lstStyle/>
          <a:p>
            <a:r>
              <a:rPr lang="en-US" sz="1350" b="1"/>
              <a:t>Design and evaluate the work profile of individuals.</a:t>
            </a:r>
          </a:p>
        </p:txBody>
      </p:sp>
      <p:sp>
        <p:nvSpPr>
          <p:cNvPr id="22" name="Rectangle 21"/>
          <p:cNvSpPr/>
          <p:nvPr/>
        </p:nvSpPr>
        <p:spPr>
          <a:xfrm>
            <a:off x="1417632" y="4203052"/>
            <a:ext cx="2148598" cy="1384995"/>
          </a:xfrm>
          <a:prstGeom prst="rect">
            <a:avLst/>
          </a:prstGeom>
        </p:spPr>
        <p:txBody>
          <a:bodyPr wrap="square">
            <a:spAutoFit/>
          </a:bodyPr>
          <a:lstStyle/>
          <a:p>
            <a:r>
              <a:rPr lang="en-US" sz="1200" b="1"/>
              <a:t>Carry out work and job analysis in the work environment using specific tools and</a:t>
            </a:r>
          </a:p>
          <a:p>
            <a:r>
              <a:rPr lang="en-US" sz="1200" b="1"/>
              <a:t>methodologies to</a:t>
            </a:r>
          </a:p>
          <a:p>
            <a:r>
              <a:rPr lang="en-US" sz="1200" b="1"/>
              <a:t>facilitate work participation</a:t>
            </a:r>
            <a:r>
              <a:rPr lang="en-US" sz="1200"/>
              <a:t>.</a:t>
            </a:r>
          </a:p>
        </p:txBody>
      </p:sp>
      <p:grpSp>
        <p:nvGrpSpPr>
          <p:cNvPr id="23" name="Group 14"/>
          <p:cNvGrpSpPr/>
          <p:nvPr/>
        </p:nvGrpSpPr>
        <p:grpSpPr>
          <a:xfrm>
            <a:off x="4576159" y="2491682"/>
            <a:ext cx="1989020" cy="1803419"/>
            <a:chOff x="0" y="-66675"/>
            <a:chExt cx="1047714" cy="949949"/>
          </a:xfrm>
        </p:grpSpPr>
        <p:sp>
          <p:nvSpPr>
            <p:cNvPr id="24" name="Freeform 15"/>
            <p:cNvSpPr/>
            <p:nvPr/>
          </p:nvSpPr>
          <p:spPr>
            <a:xfrm>
              <a:off x="0" y="-48785"/>
              <a:ext cx="1047714" cy="883274"/>
            </a:xfrm>
            <a:custGeom>
              <a:avLst/>
              <a:gdLst/>
              <a:ahLst/>
              <a:cxnLst/>
              <a:rect l="l" t="t" r="r" b="b"/>
              <a:pathLst>
                <a:path w="1047714" h="883274">
                  <a:moveTo>
                    <a:pt x="99254" y="0"/>
                  </a:moveTo>
                  <a:lnTo>
                    <a:pt x="948460" y="0"/>
                  </a:lnTo>
                  <a:cubicBezTo>
                    <a:pt x="1003276" y="0"/>
                    <a:pt x="1047714" y="44438"/>
                    <a:pt x="1047714" y="99254"/>
                  </a:cubicBezTo>
                  <a:lnTo>
                    <a:pt x="1047714" y="784020"/>
                  </a:lnTo>
                  <a:cubicBezTo>
                    <a:pt x="1047714" y="838836"/>
                    <a:pt x="1003276" y="883274"/>
                    <a:pt x="948460" y="883274"/>
                  </a:cubicBezTo>
                  <a:lnTo>
                    <a:pt x="99254" y="883274"/>
                  </a:lnTo>
                  <a:cubicBezTo>
                    <a:pt x="44438" y="883274"/>
                    <a:pt x="0" y="838836"/>
                    <a:pt x="0" y="784020"/>
                  </a:cubicBezTo>
                  <a:lnTo>
                    <a:pt x="0" y="99254"/>
                  </a:lnTo>
                  <a:cubicBezTo>
                    <a:pt x="0" y="44438"/>
                    <a:pt x="44438" y="0"/>
                    <a:pt x="99254" y="0"/>
                  </a:cubicBezTo>
                  <a:close/>
                </a:path>
              </a:pathLst>
            </a:custGeom>
            <a:solidFill>
              <a:srgbClr val="169406"/>
            </a:solidFill>
          </p:spPr>
        </p:sp>
        <p:sp>
          <p:nvSpPr>
            <p:cNvPr id="25" name="TextBox 16"/>
            <p:cNvSpPr txBox="1"/>
            <p:nvPr/>
          </p:nvSpPr>
          <p:spPr>
            <a:xfrm>
              <a:off x="0" y="-66675"/>
              <a:ext cx="1047714" cy="949949"/>
            </a:xfrm>
            <a:prstGeom prst="rect">
              <a:avLst/>
            </a:prstGeom>
          </p:spPr>
          <p:txBody>
            <a:bodyPr lIns="38100" tIns="38100" rIns="38100" bIns="38100" rtlCol="0" anchor="ctr"/>
            <a:lstStyle/>
            <a:p>
              <a:endParaRPr lang="en-US"/>
            </a:p>
          </p:txBody>
        </p:sp>
      </p:grpSp>
      <p:sp>
        <p:nvSpPr>
          <p:cNvPr id="26" name="Rectangle 25"/>
          <p:cNvSpPr/>
          <p:nvPr/>
        </p:nvSpPr>
        <p:spPr>
          <a:xfrm>
            <a:off x="4829309" y="2642106"/>
            <a:ext cx="1731885" cy="1384995"/>
          </a:xfrm>
          <a:prstGeom prst="rect">
            <a:avLst/>
          </a:prstGeom>
        </p:spPr>
        <p:txBody>
          <a:bodyPr wrap="square">
            <a:spAutoFit/>
          </a:bodyPr>
          <a:lstStyle/>
          <a:p>
            <a:r>
              <a:rPr lang="en-US" sz="1200" b="1"/>
              <a:t>Clinical reasoning and case analysis and use professional strategies to interpret data</a:t>
            </a:r>
          </a:p>
          <a:p>
            <a:r>
              <a:rPr lang="en-US" sz="1200" b="1"/>
              <a:t>and study</a:t>
            </a:r>
          </a:p>
          <a:p>
            <a:r>
              <a:rPr lang="en-US" sz="1200" b="1"/>
              <a:t>work methodologies.</a:t>
            </a:r>
          </a:p>
        </p:txBody>
      </p:sp>
      <p:sp>
        <p:nvSpPr>
          <p:cNvPr id="27" name="Freeform 3"/>
          <p:cNvSpPr/>
          <p:nvPr/>
        </p:nvSpPr>
        <p:spPr>
          <a:xfrm>
            <a:off x="5642874" y="4233979"/>
            <a:ext cx="1997459" cy="1374955"/>
          </a:xfrm>
          <a:custGeom>
            <a:avLst/>
            <a:gdLst/>
            <a:ahLst/>
            <a:cxnLst/>
            <a:rect l="l" t="t" r="r" b="b"/>
            <a:pathLst>
              <a:path w="1047714" h="883274">
                <a:moveTo>
                  <a:pt x="99254" y="0"/>
                </a:moveTo>
                <a:lnTo>
                  <a:pt x="948460" y="0"/>
                </a:lnTo>
                <a:cubicBezTo>
                  <a:pt x="1003276" y="0"/>
                  <a:pt x="1047714" y="44438"/>
                  <a:pt x="1047714" y="99254"/>
                </a:cubicBezTo>
                <a:lnTo>
                  <a:pt x="1047714" y="784020"/>
                </a:lnTo>
                <a:cubicBezTo>
                  <a:pt x="1047714" y="838836"/>
                  <a:pt x="1003276" y="883274"/>
                  <a:pt x="948460" y="883274"/>
                </a:cubicBezTo>
                <a:lnTo>
                  <a:pt x="99254" y="883274"/>
                </a:lnTo>
                <a:cubicBezTo>
                  <a:pt x="44438" y="883274"/>
                  <a:pt x="0" y="838836"/>
                  <a:pt x="0" y="784020"/>
                </a:cubicBezTo>
                <a:lnTo>
                  <a:pt x="0" y="99254"/>
                </a:lnTo>
                <a:cubicBezTo>
                  <a:pt x="0" y="44438"/>
                  <a:pt x="44438" y="0"/>
                  <a:pt x="99254" y="0"/>
                </a:cubicBezTo>
                <a:close/>
              </a:path>
            </a:pathLst>
          </a:custGeom>
          <a:solidFill>
            <a:srgbClr val="169406"/>
          </a:solidFill>
        </p:spPr>
      </p:sp>
      <p:sp>
        <p:nvSpPr>
          <p:cNvPr id="28" name="Freeform 3"/>
          <p:cNvSpPr/>
          <p:nvPr/>
        </p:nvSpPr>
        <p:spPr>
          <a:xfrm>
            <a:off x="6683486" y="2565451"/>
            <a:ext cx="1838721" cy="1548011"/>
          </a:xfrm>
          <a:custGeom>
            <a:avLst/>
            <a:gdLst/>
            <a:ahLst/>
            <a:cxnLst/>
            <a:rect l="l" t="t" r="r" b="b"/>
            <a:pathLst>
              <a:path w="1047714" h="883274">
                <a:moveTo>
                  <a:pt x="99254" y="0"/>
                </a:moveTo>
                <a:lnTo>
                  <a:pt x="948460" y="0"/>
                </a:lnTo>
                <a:cubicBezTo>
                  <a:pt x="1003276" y="0"/>
                  <a:pt x="1047714" y="44438"/>
                  <a:pt x="1047714" y="99254"/>
                </a:cubicBezTo>
                <a:lnTo>
                  <a:pt x="1047714" y="784020"/>
                </a:lnTo>
                <a:cubicBezTo>
                  <a:pt x="1047714" y="838836"/>
                  <a:pt x="1003276" y="883274"/>
                  <a:pt x="948460" y="883274"/>
                </a:cubicBezTo>
                <a:lnTo>
                  <a:pt x="99254" y="883274"/>
                </a:lnTo>
                <a:cubicBezTo>
                  <a:pt x="44438" y="883274"/>
                  <a:pt x="0" y="838836"/>
                  <a:pt x="0" y="784020"/>
                </a:cubicBezTo>
                <a:lnTo>
                  <a:pt x="0" y="99254"/>
                </a:lnTo>
                <a:cubicBezTo>
                  <a:pt x="0" y="44438"/>
                  <a:pt x="44438" y="0"/>
                  <a:pt x="99254" y="0"/>
                </a:cubicBezTo>
                <a:close/>
              </a:path>
            </a:pathLst>
          </a:custGeom>
          <a:solidFill>
            <a:srgbClr val="169406"/>
          </a:solidFill>
        </p:spPr>
      </p:sp>
      <p:sp>
        <p:nvSpPr>
          <p:cNvPr id="29" name="TextBox 28"/>
          <p:cNvSpPr txBox="1"/>
          <p:nvPr/>
        </p:nvSpPr>
        <p:spPr>
          <a:xfrm>
            <a:off x="5781281" y="4273273"/>
            <a:ext cx="1783115" cy="1131079"/>
          </a:xfrm>
          <a:prstGeom prst="rect">
            <a:avLst/>
          </a:prstGeom>
          <a:noFill/>
        </p:spPr>
        <p:txBody>
          <a:bodyPr wrap="square" rtlCol="0">
            <a:spAutoFit/>
          </a:bodyPr>
          <a:lstStyle/>
          <a:p>
            <a:r>
              <a:rPr lang="en-US" sz="1350" b="1"/>
              <a:t>Use Vocational habilitation/rehabilitation methods to improve work participation</a:t>
            </a:r>
          </a:p>
        </p:txBody>
      </p:sp>
      <p:sp>
        <p:nvSpPr>
          <p:cNvPr id="30" name="TextBox 29"/>
          <p:cNvSpPr txBox="1"/>
          <p:nvPr/>
        </p:nvSpPr>
        <p:spPr>
          <a:xfrm>
            <a:off x="6878361" y="2841312"/>
            <a:ext cx="1613842" cy="1131079"/>
          </a:xfrm>
          <a:prstGeom prst="rect">
            <a:avLst/>
          </a:prstGeom>
          <a:noFill/>
        </p:spPr>
        <p:txBody>
          <a:bodyPr wrap="square" rtlCol="0">
            <a:spAutoFit/>
          </a:bodyPr>
          <a:lstStyle/>
          <a:p>
            <a:r>
              <a:rPr lang="en-US" sz="1350" b="1"/>
              <a:t>Facilitate  job requalification and return to work.</a:t>
            </a:r>
          </a:p>
          <a:p>
            <a:endParaRPr lang="en-US" sz="1350" b="1"/>
          </a:p>
        </p:txBody>
      </p:sp>
    </p:spTree>
    <p:extLst>
      <p:ext uri="{BB962C8B-B14F-4D97-AF65-F5344CB8AC3E}">
        <p14:creationId xmlns:p14="http://schemas.microsoft.com/office/powerpoint/2010/main" val="134567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68917" y="1997432"/>
            <a:ext cx="1989020" cy="1676841"/>
            <a:chOff x="0" y="0"/>
            <a:chExt cx="1047714" cy="883274"/>
          </a:xfrm>
        </p:grpSpPr>
        <p:sp>
          <p:nvSpPr>
            <p:cNvPr id="3" name="Freeform 3"/>
            <p:cNvSpPr/>
            <p:nvPr/>
          </p:nvSpPr>
          <p:spPr>
            <a:xfrm>
              <a:off x="0" y="0"/>
              <a:ext cx="1047714" cy="883274"/>
            </a:xfrm>
            <a:custGeom>
              <a:avLst/>
              <a:gdLst/>
              <a:ahLst/>
              <a:cxnLst/>
              <a:rect l="l" t="t" r="r" b="b"/>
              <a:pathLst>
                <a:path w="1047714" h="883274">
                  <a:moveTo>
                    <a:pt x="99254" y="0"/>
                  </a:moveTo>
                  <a:lnTo>
                    <a:pt x="948460" y="0"/>
                  </a:lnTo>
                  <a:cubicBezTo>
                    <a:pt x="1003276" y="0"/>
                    <a:pt x="1047714" y="44438"/>
                    <a:pt x="1047714" y="99254"/>
                  </a:cubicBezTo>
                  <a:lnTo>
                    <a:pt x="1047714" y="784020"/>
                  </a:lnTo>
                  <a:cubicBezTo>
                    <a:pt x="1047714" y="838836"/>
                    <a:pt x="1003276" y="883274"/>
                    <a:pt x="948460" y="883274"/>
                  </a:cubicBezTo>
                  <a:lnTo>
                    <a:pt x="99254" y="883274"/>
                  </a:lnTo>
                  <a:cubicBezTo>
                    <a:pt x="44438" y="883274"/>
                    <a:pt x="0" y="838836"/>
                    <a:pt x="0" y="784020"/>
                  </a:cubicBezTo>
                  <a:lnTo>
                    <a:pt x="0" y="99254"/>
                  </a:lnTo>
                  <a:cubicBezTo>
                    <a:pt x="0" y="44438"/>
                    <a:pt x="44438" y="0"/>
                    <a:pt x="99254" y="0"/>
                  </a:cubicBezTo>
                  <a:close/>
                </a:path>
              </a:pathLst>
            </a:custGeom>
            <a:solidFill>
              <a:srgbClr val="169406"/>
            </a:solidFill>
          </p:spPr>
        </p:sp>
        <p:sp>
          <p:nvSpPr>
            <p:cNvPr id="4" name="TextBox 4"/>
            <p:cNvSpPr txBox="1"/>
            <p:nvPr/>
          </p:nvSpPr>
          <p:spPr>
            <a:xfrm>
              <a:off x="0" y="-66675"/>
              <a:ext cx="1047714" cy="949949"/>
            </a:xfrm>
            <a:prstGeom prst="rect">
              <a:avLst/>
            </a:prstGeom>
          </p:spPr>
          <p:txBody>
            <a:bodyPr lIns="38100" tIns="38100" rIns="38100" bIns="38100" rtlCol="0" anchor="ctr"/>
            <a:lstStyle/>
            <a:p>
              <a:pPr algn="ctr">
                <a:lnSpc>
                  <a:spcPts val="2240"/>
                </a:lnSpc>
              </a:pPr>
              <a:r>
                <a:rPr lang="en-US" sz="1350">
                  <a:solidFill>
                    <a:srgbClr val="000000"/>
                  </a:solidFill>
                  <a:latin typeface="Open Sauce Bold"/>
                  <a:ea typeface="Open Sauce Bold"/>
                  <a:cs typeface="Open Sauce Bold"/>
                  <a:sym typeface="Open Sauce Bold"/>
                </a:rPr>
                <a:t>Multidciplinary Work </a:t>
              </a:r>
              <a:endParaRPr lang="en-US" sz="1350">
                <a:solidFill>
                  <a:srgbClr val="000000"/>
                </a:solidFill>
                <a:latin typeface="Open Sauce"/>
                <a:ea typeface="Open Sauce"/>
                <a:cs typeface="Open Sauce"/>
                <a:sym typeface="Open Sauce"/>
              </a:endParaRPr>
            </a:p>
          </p:txBody>
        </p:sp>
      </p:grpSp>
      <p:grpSp>
        <p:nvGrpSpPr>
          <p:cNvPr id="5" name="Group 5"/>
          <p:cNvGrpSpPr/>
          <p:nvPr/>
        </p:nvGrpSpPr>
        <p:grpSpPr>
          <a:xfrm>
            <a:off x="3318187" y="1848703"/>
            <a:ext cx="1989020" cy="1803419"/>
            <a:chOff x="0" y="-66675"/>
            <a:chExt cx="1047714" cy="949949"/>
          </a:xfrm>
        </p:grpSpPr>
        <p:sp>
          <p:nvSpPr>
            <p:cNvPr id="6" name="Freeform 6"/>
            <p:cNvSpPr/>
            <p:nvPr/>
          </p:nvSpPr>
          <p:spPr>
            <a:xfrm>
              <a:off x="0" y="0"/>
              <a:ext cx="1047714" cy="883274"/>
            </a:xfrm>
            <a:custGeom>
              <a:avLst/>
              <a:gdLst/>
              <a:ahLst/>
              <a:cxnLst/>
              <a:rect l="l" t="t" r="r" b="b"/>
              <a:pathLst>
                <a:path w="1047714" h="883274">
                  <a:moveTo>
                    <a:pt x="99254" y="0"/>
                  </a:moveTo>
                  <a:lnTo>
                    <a:pt x="948460" y="0"/>
                  </a:lnTo>
                  <a:cubicBezTo>
                    <a:pt x="1003276" y="0"/>
                    <a:pt x="1047714" y="44438"/>
                    <a:pt x="1047714" y="99254"/>
                  </a:cubicBezTo>
                  <a:lnTo>
                    <a:pt x="1047714" y="784020"/>
                  </a:lnTo>
                  <a:cubicBezTo>
                    <a:pt x="1047714" y="838836"/>
                    <a:pt x="1003276" y="883274"/>
                    <a:pt x="948460" y="883274"/>
                  </a:cubicBezTo>
                  <a:lnTo>
                    <a:pt x="99254" y="883274"/>
                  </a:lnTo>
                  <a:cubicBezTo>
                    <a:pt x="44438" y="883274"/>
                    <a:pt x="0" y="838836"/>
                    <a:pt x="0" y="784020"/>
                  </a:cubicBezTo>
                  <a:lnTo>
                    <a:pt x="0" y="99254"/>
                  </a:lnTo>
                  <a:cubicBezTo>
                    <a:pt x="0" y="44438"/>
                    <a:pt x="44438" y="0"/>
                    <a:pt x="99254" y="0"/>
                  </a:cubicBezTo>
                  <a:close/>
                </a:path>
              </a:pathLst>
            </a:custGeom>
            <a:solidFill>
              <a:srgbClr val="169406"/>
            </a:solidFill>
          </p:spPr>
        </p:sp>
        <p:sp>
          <p:nvSpPr>
            <p:cNvPr id="7" name="TextBox 7"/>
            <p:cNvSpPr txBox="1"/>
            <p:nvPr/>
          </p:nvSpPr>
          <p:spPr>
            <a:xfrm>
              <a:off x="0" y="-66675"/>
              <a:ext cx="1047714" cy="949949"/>
            </a:xfrm>
            <a:prstGeom prst="rect">
              <a:avLst/>
            </a:prstGeom>
          </p:spPr>
          <p:txBody>
            <a:bodyPr lIns="38100" tIns="38100" rIns="38100" bIns="38100" rtlCol="0" anchor="ctr"/>
            <a:lstStyle/>
            <a:p>
              <a:pPr algn="ctr">
                <a:lnSpc>
                  <a:spcPts val="2240"/>
                </a:lnSpc>
              </a:pPr>
              <a:r>
                <a:rPr lang="en-US" sz="1350">
                  <a:solidFill>
                    <a:srgbClr val="000000"/>
                  </a:solidFill>
                  <a:latin typeface="Open Sauce Bold"/>
                  <a:ea typeface="Open Sauce Bold"/>
                  <a:cs typeface="Open Sauce Bold"/>
                  <a:sym typeface="Open Sauce Bold"/>
                </a:rPr>
                <a:t>Trust Building (Rapport)/Effective Communication with </a:t>
              </a:r>
              <a:r>
                <a:rPr lang="en-US" sz="1350" err="1">
                  <a:solidFill>
                    <a:srgbClr val="000000"/>
                  </a:solidFill>
                  <a:latin typeface="Open Sauce Bold"/>
                  <a:ea typeface="Open Sauce Bold"/>
                  <a:cs typeface="Open Sauce Bold"/>
                  <a:sym typeface="Open Sauce Bold"/>
                </a:rPr>
                <a:t>PwD</a:t>
              </a:r>
              <a:endParaRPr lang="en-US" sz="1350">
                <a:solidFill>
                  <a:srgbClr val="000000"/>
                </a:solidFill>
                <a:latin typeface="Open Sauce Bold"/>
                <a:ea typeface="Open Sauce Bold"/>
                <a:cs typeface="Open Sauce Bold"/>
                <a:sym typeface="Open Sauce Bold"/>
              </a:endParaRPr>
            </a:p>
          </p:txBody>
        </p:sp>
      </p:grpSp>
      <p:grpSp>
        <p:nvGrpSpPr>
          <p:cNvPr id="8" name="Group 8"/>
          <p:cNvGrpSpPr/>
          <p:nvPr/>
        </p:nvGrpSpPr>
        <p:grpSpPr>
          <a:xfrm>
            <a:off x="6144958" y="2062639"/>
            <a:ext cx="1989020" cy="1676841"/>
            <a:chOff x="0" y="0"/>
            <a:chExt cx="1047714" cy="883274"/>
          </a:xfrm>
        </p:grpSpPr>
        <p:sp>
          <p:nvSpPr>
            <p:cNvPr id="9" name="Freeform 9"/>
            <p:cNvSpPr/>
            <p:nvPr/>
          </p:nvSpPr>
          <p:spPr>
            <a:xfrm>
              <a:off x="0" y="0"/>
              <a:ext cx="1047714" cy="883274"/>
            </a:xfrm>
            <a:custGeom>
              <a:avLst/>
              <a:gdLst/>
              <a:ahLst/>
              <a:cxnLst/>
              <a:rect l="l" t="t" r="r" b="b"/>
              <a:pathLst>
                <a:path w="1047714" h="883274">
                  <a:moveTo>
                    <a:pt x="99254" y="0"/>
                  </a:moveTo>
                  <a:lnTo>
                    <a:pt x="948460" y="0"/>
                  </a:lnTo>
                  <a:cubicBezTo>
                    <a:pt x="1003276" y="0"/>
                    <a:pt x="1047714" y="44438"/>
                    <a:pt x="1047714" y="99254"/>
                  </a:cubicBezTo>
                  <a:lnTo>
                    <a:pt x="1047714" y="784020"/>
                  </a:lnTo>
                  <a:cubicBezTo>
                    <a:pt x="1047714" y="838836"/>
                    <a:pt x="1003276" y="883274"/>
                    <a:pt x="948460" y="883274"/>
                  </a:cubicBezTo>
                  <a:lnTo>
                    <a:pt x="99254" y="883274"/>
                  </a:lnTo>
                  <a:cubicBezTo>
                    <a:pt x="44438" y="883274"/>
                    <a:pt x="0" y="838836"/>
                    <a:pt x="0" y="784020"/>
                  </a:cubicBezTo>
                  <a:lnTo>
                    <a:pt x="0" y="99254"/>
                  </a:lnTo>
                  <a:cubicBezTo>
                    <a:pt x="0" y="44438"/>
                    <a:pt x="44438" y="0"/>
                    <a:pt x="99254" y="0"/>
                  </a:cubicBezTo>
                  <a:close/>
                </a:path>
              </a:pathLst>
            </a:custGeom>
            <a:solidFill>
              <a:srgbClr val="169406"/>
            </a:solidFill>
          </p:spPr>
        </p:sp>
        <p:sp>
          <p:nvSpPr>
            <p:cNvPr id="10" name="TextBox 10"/>
            <p:cNvSpPr txBox="1"/>
            <p:nvPr/>
          </p:nvSpPr>
          <p:spPr>
            <a:xfrm>
              <a:off x="0" y="-66675"/>
              <a:ext cx="1047714" cy="949949"/>
            </a:xfrm>
            <a:prstGeom prst="rect">
              <a:avLst/>
            </a:prstGeom>
          </p:spPr>
          <p:txBody>
            <a:bodyPr lIns="38100" tIns="38100" rIns="38100" bIns="38100" rtlCol="0" anchor="ctr"/>
            <a:lstStyle/>
            <a:p>
              <a:pPr algn="ctr">
                <a:lnSpc>
                  <a:spcPts val="2240"/>
                </a:lnSpc>
              </a:pPr>
              <a:r>
                <a:rPr lang="en-US" sz="1350">
                  <a:solidFill>
                    <a:srgbClr val="000000"/>
                  </a:solidFill>
                  <a:latin typeface="Open Sauce Bold"/>
                  <a:ea typeface="Open Sauce Bold"/>
                  <a:cs typeface="Open Sauce Bold"/>
                  <a:sym typeface="Open Sauce Bold"/>
                </a:rPr>
                <a:t>Assessment of social skills and employability of </a:t>
              </a:r>
              <a:r>
                <a:rPr lang="en-US" sz="1350" err="1">
                  <a:solidFill>
                    <a:srgbClr val="000000"/>
                  </a:solidFill>
                  <a:latin typeface="Open Sauce Bold"/>
                  <a:ea typeface="Open Sauce Bold"/>
                  <a:cs typeface="Open Sauce Bold"/>
                  <a:sym typeface="Open Sauce Bold"/>
                </a:rPr>
                <a:t>PwD</a:t>
              </a:r>
              <a:endParaRPr lang="en-US" sz="1350">
                <a:solidFill>
                  <a:srgbClr val="000000"/>
                </a:solidFill>
                <a:latin typeface="Open Sauce Bold"/>
                <a:ea typeface="Open Sauce Bold"/>
                <a:cs typeface="Open Sauce Bold"/>
                <a:sym typeface="Open Sauce Bold"/>
              </a:endParaRPr>
            </a:p>
          </p:txBody>
        </p:sp>
      </p:grpSp>
      <p:grpSp>
        <p:nvGrpSpPr>
          <p:cNvPr id="11" name="Group 11"/>
          <p:cNvGrpSpPr/>
          <p:nvPr/>
        </p:nvGrpSpPr>
        <p:grpSpPr>
          <a:xfrm>
            <a:off x="871236" y="3907623"/>
            <a:ext cx="2000093" cy="1803419"/>
            <a:chOff x="-379201" y="-49172"/>
            <a:chExt cx="1053547" cy="949949"/>
          </a:xfrm>
        </p:grpSpPr>
        <p:sp>
          <p:nvSpPr>
            <p:cNvPr id="12" name="Freeform 12"/>
            <p:cNvSpPr/>
            <p:nvPr/>
          </p:nvSpPr>
          <p:spPr>
            <a:xfrm>
              <a:off x="-373368" y="-17503"/>
              <a:ext cx="1047714" cy="883274"/>
            </a:xfrm>
            <a:custGeom>
              <a:avLst/>
              <a:gdLst/>
              <a:ahLst/>
              <a:cxnLst/>
              <a:rect l="l" t="t" r="r" b="b"/>
              <a:pathLst>
                <a:path w="1047714" h="883274">
                  <a:moveTo>
                    <a:pt x="99254" y="0"/>
                  </a:moveTo>
                  <a:lnTo>
                    <a:pt x="948460" y="0"/>
                  </a:lnTo>
                  <a:cubicBezTo>
                    <a:pt x="1003276" y="0"/>
                    <a:pt x="1047714" y="44438"/>
                    <a:pt x="1047714" y="99254"/>
                  </a:cubicBezTo>
                  <a:lnTo>
                    <a:pt x="1047714" y="784020"/>
                  </a:lnTo>
                  <a:cubicBezTo>
                    <a:pt x="1047714" y="838836"/>
                    <a:pt x="1003276" y="883274"/>
                    <a:pt x="948460" y="883274"/>
                  </a:cubicBezTo>
                  <a:lnTo>
                    <a:pt x="99254" y="883274"/>
                  </a:lnTo>
                  <a:cubicBezTo>
                    <a:pt x="44438" y="883274"/>
                    <a:pt x="0" y="838836"/>
                    <a:pt x="0" y="784020"/>
                  </a:cubicBezTo>
                  <a:lnTo>
                    <a:pt x="0" y="99254"/>
                  </a:lnTo>
                  <a:cubicBezTo>
                    <a:pt x="0" y="44438"/>
                    <a:pt x="44438" y="0"/>
                    <a:pt x="99254" y="0"/>
                  </a:cubicBezTo>
                  <a:close/>
                </a:path>
              </a:pathLst>
            </a:custGeom>
            <a:solidFill>
              <a:srgbClr val="169406"/>
            </a:solidFill>
          </p:spPr>
        </p:sp>
        <p:sp>
          <p:nvSpPr>
            <p:cNvPr id="13" name="TextBox 13"/>
            <p:cNvSpPr txBox="1"/>
            <p:nvPr/>
          </p:nvSpPr>
          <p:spPr>
            <a:xfrm>
              <a:off x="-379201" y="-49172"/>
              <a:ext cx="1047714" cy="949949"/>
            </a:xfrm>
            <a:prstGeom prst="rect">
              <a:avLst/>
            </a:prstGeom>
          </p:spPr>
          <p:txBody>
            <a:bodyPr lIns="38100" tIns="38100" rIns="38100" bIns="38100" rtlCol="0" anchor="ctr"/>
            <a:lstStyle/>
            <a:p>
              <a:pPr algn="ctr">
                <a:lnSpc>
                  <a:spcPts val="2240"/>
                </a:lnSpc>
              </a:pPr>
              <a:r>
                <a:rPr lang="en-US" sz="1350">
                  <a:solidFill>
                    <a:srgbClr val="000000"/>
                  </a:solidFill>
                  <a:latin typeface="Open Sauce Bold"/>
                  <a:ea typeface="Open Sauce Bold"/>
                  <a:cs typeface="Open Sauce Bold"/>
                  <a:sym typeface="Open Sauce Bold"/>
                </a:rPr>
                <a:t>Educational Work - promoting access to existing services/job market</a:t>
              </a:r>
            </a:p>
          </p:txBody>
        </p:sp>
      </p:grpSp>
      <p:grpSp>
        <p:nvGrpSpPr>
          <p:cNvPr id="14" name="Group 14"/>
          <p:cNvGrpSpPr/>
          <p:nvPr/>
        </p:nvGrpSpPr>
        <p:grpSpPr>
          <a:xfrm>
            <a:off x="3449858" y="3929777"/>
            <a:ext cx="2055473" cy="1803419"/>
            <a:chOff x="-799241" y="-37503"/>
            <a:chExt cx="1082718" cy="949949"/>
          </a:xfrm>
        </p:grpSpPr>
        <p:sp>
          <p:nvSpPr>
            <p:cNvPr id="15" name="Freeform 15"/>
            <p:cNvSpPr/>
            <p:nvPr/>
          </p:nvSpPr>
          <p:spPr>
            <a:xfrm>
              <a:off x="-799241" y="-11669"/>
              <a:ext cx="1047714" cy="883274"/>
            </a:xfrm>
            <a:custGeom>
              <a:avLst/>
              <a:gdLst/>
              <a:ahLst/>
              <a:cxnLst/>
              <a:rect l="l" t="t" r="r" b="b"/>
              <a:pathLst>
                <a:path w="1047714" h="883274">
                  <a:moveTo>
                    <a:pt x="99254" y="0"/>
                  </a:moveTo>
                  <a:lnTo>
                    <a:pt x="948460" y="0"/>
                  </a:lnTo>
                  <a:cubicBezTo>
                    <a:pt x="1003276" y="0"/>
                    <a:pt x="1047714" y="44438"/>
                    <a:pt x="1047714" y="99254"/>
                  </a:cubicBezTo>
                  <a:lnTo>
                    <a:pt x="1047714" y="784020"/>
                  </a:lnTo>
                  <a:cubicBezTo>
                    <a:pt x="1047714" y="838836"/>
                    <a:pt x="1003276" y="883274"/>
                    <a:pt x="948460" y="883274"/>
                  </a:cubicBezTo>
                  <a:lnTo>
                    <a:pt x="99254" y="883274"/>
                  </a:lnTo>
                  <a:cubicBezTo>
                    <a:pt x="44438" y="883274"/>
                    <a:pt x="0" y="838836"/>
                    <a:pt x="0" y="784020"/>
                  </a:cubicBezTo>
                  <a:lnTo>
                    <a:pt x="0" y="99254"/>
                  </a:lnTo>
                  <a:cubicBezTo>
                    <a:pt x="0" y="44438"/>
                    <a:pt x="44438" y="0"/>
                    <a:pt x="99254" y="0"/>
                  </a:cubicBezTo>
                  <a:close/>
                </a:path>
              </a:pathLst>
            </a:custGeom>
            <a:solidFill>
              <a:srgbClr val="169406"/>
            </a:solidFill>
          </p:spPr>
        </p:sp>
        <p:sp>
          <p:nvSpPr>
            <p:cNvPr id="16" name="TextBox 16"/>
            <p:cNvSpPr txBox="1"/>
            <p:nvPr/>
          </p:nvSpPr>
          <p:spPr>
            <a:xfrm>
              <a:off x="-764237" y="-37503"/>
              <a:ext cx="1047714" cy="949949"/>
            </a:xfrm>
            <a:prstGeom prst="rect">
              <a:avLst/>
            </a:prstGeom>
          </p:spPr>
          <p:txBody>
            <a:bodyPr lIns="38100" tIns="38100" rIns="38100" bIns="38100" rtlCol="0" anchor="ctr"/>
            <a:lstStyle/>
            <a:p>
              <a:pPr algn="ctr">
                <a:lnSpc>
                  <a:spcPts val="2240"/>
                </a:lnSpc>
              </a:pPr>
              <a:r>
                <a:rPr lang="en-US" sz="1350">
                  <a:solidFill>
                    <a:srgbClr val="000000"/>
                  </a:solidFill>
                  <a:latin typeface="Open Sauce Bold"/>
                  <a:ea typeface="Open Sauce Bold"/>
                  <a:cs typeface="Open Sauce Bold"/>
                  <a:sym typeface="Open Sauce Bold"/>
                </a:rPr>
                <a:t>Social Integration of </a:t>
              </a:r>
              <a:r>
                <a:rPr lang="en-US" sz="1350" err="1">
                  <a:solidFill>
                    <a:srgbClr val="000000"/>
                  </a:solidFill>
                  <a:latin typeface="Open Sauce Bold"/>
                  <a:ea typeface="Open Sauce Bold"/>
                  <a:cs typeface="Open Sauce Bold"/>
                  <a:sym typeface="Open Sauce Bold"/>
                </a:rPr>
                <a:t>PwD</a:t>
              </a:r>
              <a:r>
                <a:rPr lang="en-US" sz="1350">
                  <a:solidFill>
                    <a:srgbClr val="000000"/>
                  </a:solidFill>
                  <a:latin typeface="Open Sauce Bold"/>
                  <a:ea typeface="Open Sauce Bold"/>
                  <a:cs typeface="Open Sauce Bold"/>
                  <a:sym typeface="Open Sauce Bold"/>
                </a:rPr>
                <a:t> with group members/job environment  </a:t>
              </a:r>
            </a:p>
          </p:txBody>
        </p:sp>
      </p:grpSp>
      <p:sp>
        <p:nvSpPr>
          <p:cNvPr id="17" name="TextBox 17"/>
          <p:cNvSpPr txBox="1"/>
          <p:nvPr/>
        </p:nvSpPr>
        <p:spPr>
          <a:xfrm>
            <a:off x="1078905" y="1052516"/>
            <a:ext cx="6986195" cy="552011"/>
          </a:xfrm>
          <a:prstGeom prst="rect">
            <a:avLst/>
          </a:prstGeom>
        </p:spPr>
        <p:txBody>
          <a:bodyPr lIns="0" tIns="0" rIns="0" bIns="0" rtlCol="0" anchor="t">
            <a:spAutoFit/>
          </a:bodyPr>
          <a:lstStyle/>
          <a:p>
            <a:pPr marL="0" lvl="1" algn="ctr">
              <a:lnSpc>
                <a:spcPts val="5039"/>
              </a:lnSpc>
              <a:spcBef>
                <a:spcPct val="0"/>
              </a:spcBef>
            </a:pPr>
            <a:r>
              <a:rPr lang="en-US" sz="2100">
                <a:solidFill>
                  <a:srgbClr val="000000"/>
                </a:solidFill>
                <a:latin typeface="Open Sauce Semi-Bold"/>
                <a:ea typeface="Open Sauce Semi-Bold"/>
                <a:cs typeface="Open Sauce Semi-Bold"/>
                <a:sym typeface="Open Sauce Semi-Bold"/>
              </a:rPr>
              <a:t>Role of Social Worker (Social Pedagogy)</a:t>
            </a:r>
          </a:p>
        </p:txBody>
      </p:sp>
      <p:grpSp>
        <p:nvGrpSpPr>
          <p:cNvPr id="20" name="Group 8"/>
          <p:cNvGrpSpPr/>
          <p:nvPr/>
        </p:nvGrpSpPr>
        <p:grpSpPr>
          <a:xfrm>
            <a:off x="6160108" y="3921200"/>
            <a:ext cx="1989020" cy="1676841"/>
            <a:chOff x="0" y="-66675"/>
            <a:chExt cx="1047714" cy="949949"/>
          </a:xfrm>
        </p:grpSpPr>
        <p:sp>
          <p:nvSpPr>
            <p:cNvPr id="21" name="Freeform 9"/>
            <p:cNvSpPr/>
            <p:nvPr/>
          </p:nvSpPr>
          <p:spPr>
            <a:xfrm>
              <a:off x="0" y="0"/>
              <a:ext cx="1047714" cy="883274"/>
            </a:xfrm>
            <a:custGeom>
              <a:avLst/>
              <a:gdLst/>
              <a:ahLst/>
              <a:cxnLst/>
              <a:rect l="l" t="t" r="r" b="b"/>
              <a:pathLst>
                <a:path w="1047714" h="883274">
                  <a:moveTo>
                    <a:pt x="99254" y="0"/>
                  </a:moveTo>
                  <a:lnTo>
                    <a:pt x="948460" y="0"/>
                  </a:lnTo>
                  <a:cubicBezTo>
                    <a:pt x="1003276" y="0"/>
                    <a:pt x="1047714" y="44438"/>
                    <a:pt x="1047714" y="99254"/>
                  </a:cubicBezTo>
                  <a:lnTo>
                    <a:pt x="1047714" y="784020"/>
                  </a:lnTo>
                  <a:cubicBezTo>
                    <a:pt x="1047714" y="838836"/>
                    <a:pt x="1003276" y="883274"/>
                    <a:pt x="948460" y="883274"/>
                  </a:cubicBezTo>
                  <a:lnTo>
                    <a:pt x="99254" y="883274"/>
                  </a:lnTo>
                  <a:cubicBezTo>
                    <a:pt x="44438" y="883274"/>
                    <a:pt x="0" y="838836"/>
                    <a:pt x="0" y="784020"/>
                  </a:cubicBezTo>
                  <a:lnTo>
                    <a:pt x="0" y="99254"/>
                  </a:lnTo>
                  <a:cubicBezTo>
                    <a:pt x="0" y="44438"/>
                    <a:pt x="44438" y="0"/>
                    <a:pt x="99254" y="0"/>
                  </a:cubicBezTo>
                  <a:close/>
                </a:path>
              </a:pathLst>
            </a:custGeom>
            <a:solidFill>
              <a:srgbClr val="169406"/>
            </a:solidFill>
          </p:spPr>
        </p:sp>
        <p:sp>
          <p:nvSpPr>
            <p:cNvPr id="22" name="TextBox 10"/>
            <p:cNvSpPr txBox="1"/>
            <p:nvPr/>
          </p:nvSpPr>
          <p:spPr>
            <a:xfrm>
              <a:off x="0" y="-66675"/>
              <a:ext cx="1047714" cy="949949"/>
            </a:xfrm>
            <a:prstGeom prst="rect">
              <a:avLst/>
            </a:prstGeom>
          </p:spPr>
          <p:txBody>
            <a:bodyPr lIns="38100" tIns="38100" rIns="38100" bIns="38100" rtlCol="0" anchor="ctr"/>
            <a:lstStyle/>
            <a:p>
              <a:pPr algn="ctr">
                <a:lnSpc>
                  <a:spcPts val="2240"/>
                </a:lnSpc>
              </a:pPr>
              <a:endParaRPr lang="en-US" sz="1575">
                <a:solidFill>
                  <a:srgbClr val="000000"/>
                </a:solidFill>
                <a:latin typeface="Open Sauce Bold"/>
                <a:ea typeface="Open Sauce Bold"/>
                <a:cs typeface="Open Sauce Bold"/>
                <a:sym typeface="Open Sauce Bold"/>
              </a:endParaRPr>
            </a:p>
          </p:txBody>
        </p:sp>
      </p:grpSp>
      <p:sp>
        <p:nvSpPr>
          <p:cNvPr id="23" name="Rectangle 22"/>
          <p:cNvSpPr/>
          <p:nvPr/>
        </p:nvSpPr>
        <p:spPr>
          <a:xfrm>
            <a:off x="6202140" y="4025689"/>
            <a:ext cx="1960318" cy="1338828"/>
          </a:xfrm>
          <a:prstGeom prst="rect">
            <a:avLst/>
          </a:prstGeom>
        </p:spPr>
        <p:txBody>
          <a:bodyPr wrap="square">
            <a:spAutoFit/>
          </a:bodyPr>
          <a:lstStyle/>
          <a:p>
            <a:r>
              <a:rPr lang="en-US" sz="1350">
                <a:solidFill>
                  <a:srgbClr val="000000"/>
                </a:solidFill>
                <a:latin typeface="Open Sauce Bold"/>
                <a:ea typeface="Open Sauce Bold"/>
                <a:cs typeface="Open Sauce Bold"/>
              </a:rPr>
              <a:t>Use the core concepts of social entrepreneurship for employment.</a:t>
            </a:r>
          </a:p>
          <a:p>
            <a:r>
              <a:rPr lang="en-US" sz="1350">
                <a:solidFill>
                  <a:srgbClr val="000000"/>
                </a:solidFill>
                <a:latin typeface="Open Sauce Bold"/>
                <a:ea typeface="Open Sauce Bold"/>
                <a:cs typeface="Open Sauce Bold"/>
              </a:rPr>
              <a:t>-Design community projects oriented to employment.</a:t>
            </a:r>
          </a:p>
        </p:txBody>
      </p:sp>
    </p:spTree>
    <p:extLst>
      <p:ext uri="{BB962C8B-B14F-4D97-AF65-F5344CB8AC3E}">
        <p14:creationId xmlns:p14="http://schemas.microsoft.com/office/powerpoint/2010/main" val="2586523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FF1BB-8035-DF79-73C1-B9D413EA4139}"/>
              </a:ext>
            </a:extLst>
          </p:cNvPr>
          <p:cNvSpPr>
            <a:spLocks noGrp="1"/>
          </p:cNvSpPr>
          <p:nvPr>
            <p:ph type="title"/>
          </p:nvPr>
        </p:nvSpPr>
        <p:spPr>
          <a:xfrm>
            <a:off x="925830" y="363445"/>
            <a:ext cx="7451408" cy="1533935"/>
          </a:xfrm>
        </p:spPr>
        <p:txBody>
          <a:bodyPr/>
          <a:lstStyle/>
          <a:p>
            <a:r>
              <a:rPr lang="en-US" sz="1800">
                <a:solidFill>
                  <a:srgbClr val="FF0000"/>
                </a:solidFill>
              </a:rPr>
              <a:t>The coincidence of the person's development structure and the occupational form creates a meaning, which is a comprehensive interpretive experience involving the individual’s engagement with the occupational form.</a:t>
            </a:r>
            <a:br>
              <a:rPr lang="en-US" sz="1800">
                <a:solidFill>
                  <a:srgbClr val="FF0000"/>
                </a:solidFill>
              </a:rPr>
            </a:br>
            <a:endParaRPr lang="en-US" sz="1800"/>
          </a:p>
        </p:txBody>
      </p:sp>
      <p:sp>
        <p:nvSpPr>
          <p:cNvPr id="3" name="Content Placeholder 2">
            <a:extLst>
              <a:ext uri="{FF2B5EF4-FFF2-40B4-BE49-F238E27FC236}">
                <a16:creationId xmlns:a16="http://schemas.microsoft.com/office/drawing/2014/main" id="{68BD011D-A119-020C-97C4-8940216FC2FB}"/>
              </a:ext>
            </a:extLst>
          </p:cNvPr>
          <p:cNvSpPr>
            <a:spLocks noGrp="1"/>
          </p:cNvSpPr>
          <p:nvPr>
            <p:ph idx="1"/>
          </p:nvPr>
        </p:nvSpPr>
        <p:spPr>
          <a:xfrm>
            <a:off x="3429000" y="3646170"/>
            <a:ext cx="4946602" cy="2479993"/>
          </a:xfrm>
        </p:spPr>
        <p:txBody>
          <a:bodyPr>
            <a:normAutofit/>
          </a:bodyPr>
          <a:lstStyle/>
          <a:p>
            <a:endParaRPr lang="en-US"/>
          </a:p>
        </p:txBody>
      </p:sp>
      <p:pic>
        <p:nvPicPr>
          <p:cNvPr id="4" name="Picture 3">
            <a:extLst>
              <a:ext uri="{FF2B5EF4-FFF2-40B4-BE49-F238E27FC236}">
                <a16:creationId xmlns:a16="http://schemas.microsoft.com/office/drawing/2014/main" id="{B37177F3-67EB-C7C4-D742-BF8A0BED61EC}"/>
              </a:ext>
            </a:extLst>
          </p:cNvPr>
          <p:cNvPicPr>
            <a:picLocks noChangeAspect="1"/>
          </p:cNvPicPr>
          <p:nvPr/>
        </p:nvPicPr>
        <p:blipFill>
          <a:blip r:embed="rId2"/>
          <a:stretch>
            <a:fillRect/>
          </a:stretch>
        </p:blipFill>
        <p:spPr>
          <a:xfrm>
            <a:off x="3429000" y="3646171"/>
            <a:ext cx="5041232" cy="2479992"/>
          </a:xfrm>
          <a:prstGeom prst="rect">
            <a:avLst/>
          </a:prstGeom>
        </p:spPr>
      </p:pic>
      <p:sp>
        <p:nvSpPr>
          <p:cNvPr id="5" name="TextBox 4">
            <a:extLst>
              <a:ext uri="{FF2B5EF4-FFF2-40B4-BE49-F238E27FC236}">
                <a16:creationId xmlns:a16="http://schemas.microsoft.com/office/drawing/2014/main" id="{750D47E5-FB7C-65E4-61CC-1E16545431FA}"/>
              </a:ext>
            </a:extLst>
          </p:cNvPr>
          <p:cNvSpPr txBox="1"/>
          <p:nvPr/>
        </p:nvSpPr>
        <p:spPr>
          <a:xfrm>
            <a:off x="1953544" y="2914333"/>
            <a:ext cx="3419856" cy="830997"/>
          </a:xfrm>
          <a:prstGeom prst="rect">
            <a:avLst/>
          </a:prstGeom>
          <a:noFill/>
        </p:spPr>
        <p:txBody>
          <a:bodyPr wrap="square">
            <a:spAutoFit/>
          </a:bodyPr>
          <a:lstStyle/>
          <a:p>
            <a:r>
              <a:rPr lang="en-US" sz="1200"/>
              <a:t>The occupational form is a set of external physical and socio-cultural environmental conditions indicating what an individual should do. </a:t>
            </a:r>
          </a:p>
        </p:txBody>
      </p:sp>
      <p:sp>
        <p:nvSpPr>
          <p:cNvPr id="6" name="TextBox 5">
            <a:extLst>
              <a:ext uri="{FF2B5EF4-FFF2-40B4-BE49-F238E27FC236}">
                <a16:creationId xmlns:a16="http://schemas.microsoft.com/office/drawing/2014/main" id="{F380D07E-EBD2-744B-24AA-AFBBE249A3E0}"/>
              </a:ext>
            </a:extLst>
          </p:cNvPr>
          <p:cNvSpPr txBox="1"/>
          <p:nvPr/>
        </p:nvSpPr>
        <p:spPr>
          <a:xfrm>
            <a:off x="1953544" y="6112328"/>
            <a:ext cx="2621280" cy="738664"/>
          </a:xfrm>
          <a:prstGeom prst="rect">
            <a:avLst/>
          </a:prstGeom>
          <a:noFill/>
        </p:spPr>
        <p:txBody>
          <a:bodyPr wrap="square">
            <a:spAutoFit/>
          </a:bodyPr>
          <a:lstStyle/>
          <a:p>
            <a:r>
              <a:rPr lang="en-US" sz="1400"/>
              <a:t>The implementation of occupation depends on developmental structure. </a:t>
            </a:r>
          </a:p>
        </p:txBody>
      </p:sp>
      <p:sp>
        <p:nvSpPr>
          <p:cNvPr id="7" name="TextBox 6">
            <a:extLst>
              <a:ext uri="{FF2B5EF4-FFF2-40B4-BE49-F238E27FC236}">
                <a16:creationId xmlns:a16="http://schemas.microsoft.com/office/drawing/2014/main" id="{1861477A-A603-C72A-C291-77288881C9A5}"/>
              </a:ext>
            </a:extLst>
          </p:cNvPr>
          <p:cNvSpPr txBox="1"/>
          <p:nvPr/>
        </p:nvSpPr>
        <p:spPr>
          <a:xfrm>
            <a:off x="5183830" y="1709300"/>
            <a:ext cx="2651760" cy="369332"/>
          </a:xfrm>
          <a:prstGeom prst="rect">
            <a:avLst/>
          </a:prstGeom>
          <a:noFill/>
        </p:spPr>
        <p:txBody>
          <a:bodyPr wrap="square">
            <a:spAutoFit/>
          </a:bodyPr>
          <a:lstStyle/>
          <a:p>
            <a:r>
              <a:rPr lang="en-US"/>
              <a:t>David Nelson - 1988</a:t>
            </a:r>
          </a:p>
        </p:txBody>
      </p:sp>
      <p:sp>
        <p:nvSpPr>
          <p:cNvPr id="8" name="TextBox 7">
            <a:extLst>
              <a:ext uri="{FF2B5EF4-FFF2-40B4-BE49-F238E27FC236}">
                <a16:creationId xmlns:a16="http://schemas.microsoft.com/office/drawing/2014/main" id="{5B3616B9-D327-0FAD-6C91-76D511255C1D}"/>
              </a:ext>
            </a:extLst>
          </p:cNvPr>
          <p:cNvSpPr txBox="1"/>
          <p:nvPr/>
        </p:nvSpPr>
        <p:spPr>
          <a:xfrm>
            <a:off x="3973829" y="2268002"/>
            <a:ext cx="4572000" cy="646331"/>
          </a:xfrm>
          <a:prstGeom prst="rect">
            <a:avLst/>
          </a:prstGeom>
          <a:noFill/>
        </p:spPr>
        <p:txBody>
          <a:bodyPr wrap="square">
            <a:spAutoFit/>
          </a:bodyPr>
          <a:lstStyle/>
          <a:p>
            <a:pPr algn="ctr"/>
            <a:r>
              <a:rPr lang="en-US"/>
              <a:t>"Theoretical Occupational Conceptual Framework." </a:t>
            </a:r>
          </a:p>
        </p:txBody>
      </p:sp>
    </p:spTree>
    <p:extLst>
      <p:ext uri="{BB962C8B-B14F-4D97-AF65-F5344CB8AC3E}">
        <p14:creationId xmlns:p14="http://schemas.microsoft.com/office/powerpoint/2010/main" val="3309735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257554"/>
            <a:ext cx="7543800" cy="1979252"/>
          </a:xfrm>
        </p:spPr>
        <p:txBody>
          <a:bodyPr/>
          <a:lstStyle/>
          <a:p>
            <a:endParaRPr lang="en-US" sz="1200" b="1" dirty="0"/>
          </a:p>
        </p:txBody>
      </p:sp>
      <p:sp>
        <p:nvSpPr>
          <p:cNvPr id="4" name="TextBox 3"/>
          <p:cNvSpPr txBox="1"/>
          <p:nvPr/>
        </p:nvSpPr>
        <p:spPr>
          <a:xfrm>
            <a:off x="4194157" y="857251"/>
            <a:ext cx="184731" cy="2585323"/>
          </a:xfrm>
          <a:prstGeom prst="rect">
            <a:avLst/>
          </a:prstGeom>
          <a:noFill/>
        </p:spPr>
        <p:txBody>
          <a:bodyPr wrap="none" rtlCol="0">
            <a:spAutoFit/>
          </a:bodyPr>
          <a:lstStyle/>
          <a:p>
            <a:pPr algn="ctr"/>
            <a:endParaRPr lang="en-US" sz="1350" b="1" dirty="0"/>
          </a:p>
          <a:p>
            <a:pPr algn="ctr"/>
            <a:endParaRPr lang="en-US" sz="1350" b="1" dirty="0"/>
          </a:p>
          <a:p>
            <a:pPr algn="ctr"/>
            <a:endParaRPr lang="en-US" sz="1350" b="1" dirty="0"/>
          </a:p>
          <a:p>
            <a:pPr algn="ctr"/>
            <a:endParaRPr lang="en-US" sz="1350" b="1" dirty="0"/>
          </a:p>
          <a:p>
            <a:pPr algn="ctr"/>
            <a:endParaRPr lang="en-US" sz="1350" b="1" dirty="0"/>
          </a:p>
          <a:p>
            <a:pPr algn="ctr"/>
            <a:endParaRPr lang="en-US" sz="1350" b="1" dirty="0"/>
          </a:p>
          <a:p>
            <a:pPr algn="ctr"/>
            <a:endParaRPr lang="en-US" sz="1350" b="1" dirty="0"/>
          </a:p>
          <a:p>
            <a:pPr algn="ctr"/>
            <a:endParaRPr lang="en-US" sz="1350" b="1" dirty="0"/>
          </a:p>
          <a:p>
            <a:pPr algn="ctr"/>
            <a:endParaRPr lang="en-US" sz="1350" b="1" dirty="0"/>
          </a:p>
          <a:p>
            <a:pPr algn="ctr"/>
            <a:endParaRPr lang="en-US" sz="1350" b="1" dirty="0"/>
          </a:p>
          <a:p>
            <a:pPr algn="ctr"/>
            <a:endParaRPr lang="en-US" sz="1350" b="1" dirty="0"/>
          </a:p>
          <a:p>
            <a:pPr algn="ctr"/>
            <a:endParaRPr lang="en-US" sz="1350" b="1" dirty="0"/>
          </a:p>
        </p:txBody>
      </p:sp>
      <p:sp>
        <p:nvSpPr>
          <p:cNvPr id="5" name="Rectangle 4"/>
          <p:cNvSpPr/>
          <p:nvPr/>
        </p:nvSpPr>
        <p:spPr>
          <a:xfrm>
            <a:off x="1737739" y="1257968"/>
            <a:ext cx="6132203" cy="2608406"/>
          </a:xfrm>
          <a:prstGeom prst="rect">
            <a:avLst/>
          </a:prstGeom>
        </p:spPr>
        <p:txBody>
          <a:bodyPr wrap="square">
            <a:spAutoFit/>
          </a:bodyPr>
          <a:lstStyle/>
          <a:p>
            <a:r>
              <a:rPr lang="en-GB" sz="1500" b="1" dirty="0"/>
              <a:t> </a:t>
            </a:r>
            <a:endParaRPr lang="en-US" sz="1500" dirty="0"/>
          </a:p>
          <a:p>
            <a:pPr lvl="0" algn="ctr">
              <a:spcBef>
                <a:spcPct val="0"/>
              </a:spcBef>
            </a:pPr>
            <a:endParaRPr lang="en-GB" sz="2700" dirty="0">
              <a:solidFill>
                <a:prstClr val="black">
                  <a:lumMod val="85000"/>
                  <a:lumOff val="15000"/>
                </a:prstClr>
              </a:solidFill>
              <a:latin typeface="Impact"/>
              <a:ea typeface="+mj-ea"/>
              <a:cs typeface="+mj-cs"/>
            </a:endParaRPr>
          </a:p>
          <a:p>
            <a:pPr algn="ctr">
              <a:spcBef>
                <a:spcPct val="0"/>
              </a:spcBef>
            </a:pPr>
            <a:r>
              <a:rPr lang="en-US" sz="2700" b="1" dirty="0"/>
              <a:t>GRANT #CIF-2023-04</a:t>
            </a:r>
          </a:p>
          <a:p>
            <a:pPr lvl="0" algn="ctr">
              <a:spcBef>
                <a:spcPct val="0"/>
              </a:spcBef>
            </a:pPr>
            <a:endParaRPr lang="en-GB" sz="2700" dirty="0">
              <a:solidFill>
                <a:prstClr val="black">
                  <a:lumMod val="85000"/>
                  <a:lumOff val="15000"/>
                </a:prstClr>
              </a:solidFill>
              <a:latin typeface="Impact"/>
              <a:ea typeface="+mj-ea"/>
              <a:cs typeface="+mj-cs"/>
            </a:endParaRPr>
          </a:p>
          <a:p>
            <a:pPr lvl="0" algn="ctr">
              <a:spcBef>
                <a:spcPct val="0"/>
              </a:spcBef>
            </a:pPr>
            <a:r>
              <a:rPr lang="en-GB" sz="2700" dirty="0">
                <a:solidFill>
                  <a:prstClr val="black">
                    <a:lumMod val="85000"/>
                    <a:lumOff val="15000"/>
                  </a:prstClr>
                </a:solidFill>
                <a:latin typeface="Impact"/>
                <a:ea typeface="+mj-ea"/>
                <a:cs typeface="+mj-cs"/>
              </a:rPr>
              <a:t>Learning Labs for Equal Rights</a:t>
            </a:r>
          </a:p>
          <a:p>
            <a:pPr lvl="0">
              <a:spcBef>
                <a:spcPct val="0"/>
              </a:spcBef>
            </a:pPr>
            <a:endParaRPr lang="en-GB" sz="1500" dirty="0">
              <a:solidFill>
                <a:prstClr val="black">
                  <a:lumMod val="85000"/>
                  <a:lumOff val="15000"/>
                </a:prstClr>
              </a:solidFill>
              <a:latin typeface="Impact"/>
              <a:ea typeface="+mj-ea"/>
              <a:cs typeface="+mj-cs"/>
            </a:endParaRPr>
          </a:p>
          <a:p>
            <a:pPr lvl="0" algn="ctr">
              <a:spcBef>
                <a:spcPct val="0"/>
              </a:spcBef>
            </a:pPr>
            <a:r>
              <a:rPr lang="x-none" sz="1500">
                <a:solidFill>
                  <a:prstClr val="black">
                    <a:lumMod val="85000"/>
                    <a:lumOff val="15000"/>
                  </a:prstClr>
                </a:solidFill>
                <a:latin typeface="Impact"/>
                <a:ea typeface="+mj-ea"/>
                <a:cs typeface="+mj-cs"/>
              </a:rPr>
              <a:t>09.2023   -  0</a:t>
            </a:r>
            <a:r>
              <a:rPr lang="en-US" sz="1500" dirty="0">
                <a:solidFill>
                  <a:prstClr val="black">
                    <a:lumMod val="85000"/>
                    <a:lumOff val="15000"/>
                  </a:prstClr>
                </a:solidFill>
                <a:latin typeface="Impact"/>
                <a:ea typeface="+mj-ea"/>
                <a:cs typeface="+mj-cs"/>
              </a:rPr>
              <a:t>8</a:t>
            </a:r>
            <a:r>
              <a:rPr lang="x-none" sz="1500">
                <a:solidFill>
                  <a:prstClr val="black">
                    <a:lumMod val="85000"/>
                    <a:lumOff val="15000"/>
                  </a:prstClr>
                </a:solidFill>
                <a:latin typeface="Impact"/>
                <a:ea typeface="+mj-ea"/>
                <a:cs typeface="+mj-cs"/>
              </a:rPr>
              <a:t>.2025</a:t>
            </a:r>
          </a:p>
          <a:p>
            <a:pPr lvl="0">
              <a:spcBef>
                <a:spcPct val="0"/>
              </a:spcBef>
            </a:pPr>
            <a:endParaRPr lang="en-US" sz="1050" dirty="0">
              <a:solidFill>
                <a:prstClr val="black">
                  <a:lumMod val="85000"/>
                  <a:lumOff val="15000"/>
                </a:prstClr>
              </a:solidFill>
              <a:latin typeface="Impact"/>
              <a:ea typeface="+mj-ea"/>
              <a:cs typeface="+mj-cs"/>
            </a:endParaRPr>
          </a:p>
        </p:txBody>
      </p:sp>
    </p:spTree>
    <p:extLst>
      <p:ext uri="{BB962C8B-B14F-4D97-AF65-F5344CB8AC3E}">
        <p14:creationId xmlns:p14="http://schemas.microsoft.com/office/powerpoint/2010/main" val="2743662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59896B98-2D8C-4343-011A-029405AA24C4}"/>
              </a:ext>
            </a:extLst>
          </p:cNvPr>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80480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3F96A-5C53-785B-142B-F90131C093CF}"/>
              </a:ext>
            </a:extLst>
          </p:cNvPr>
          <p:cNvSpPr>
            <a:spLocks noGrp="1"/>
          </p:cNvSpPr>
          <p:nvPr>
            <p:ph type="title"/>
          </p:nvPr>
        </p:nvSpPr>
        <p:spPr/>
        <p:txBody>
          <a:bodyPr/>
          <a:lstStyle/>
          <a:p>
            <a:r>
              <a:rPr lang="en-US"/>
              <a:t>Research questions: (Mixed Methodology)</a:t>
            </a:r>
          </a:p>
        </p:txBody>
      </p:sp>
      <p:sp>
        <p:nvSpPr>
          <p:cNvPr id="3" name="Content Placeholder 2">
            <a:extLst>
              <a:ext uri="{FF2B5EF4-FFF2-40B4-BE49-F238E27FC236}">
                <a16:creationId xmlns:a16="http://schemas.microsoft.com/office/drawing/2014/main" id="{5FAAC333-4293-EB61-3FD0-6E39720D5D2A}"/>
              </a:ext>
            </a:extLst>
          </p:cNvPr>
          <p:cNvSpPr>
            <a:spLocks noGrp="1"/>
          </p:cNvSpPr>
          <p:nvPr>
            <p:ph idx="1"/>
          </p:nvPr>
        </p:nvSpPr>
        <p:spPr/>
        <p:txBody>
          <a:bodyPr>
            <a:normAutofit fontScale="92500" lnSpcReduction="10000"/>
          </a:bodyPr>
          <a:lstStyle/>
          <a:p>
            <a:r>
              <a:rPr lang="en-US" dirty="0"/>
              <a:t>What are the attitudes of Ilia State University and Gori State University employees towards people with disabilities and their employment?</a:t>
            </a:r>
          </a:p>
          <a:p>
            <a:r>
              <a:rPr lang="en-US" dirty="0"/>
              <a:t>What impact do physical environment factors have on the functional activities of people with disabilities in a protected work environment?</a:t>
            </a:r>
            <a:r>
              <a:rPr lang="ka-GE" dirty="0"/>
              <a:t> </a:t>
            </a:r>
          </a:p>
          <a:p>
            <a:r>
              <a:rPr lang="en-US" dirty="0"/>
              <a:t>What types of socio-cultural occupational forms are observed at supported employment sites</a:t>
            </a:r>
            <a:r>
              <a:rPr lang="ka-GE" dirty="0"/>
              <a:t>? </a:t>
            </a:r>
            <a:r>
              <a:rPr lang="en-US" dirty="0"/>
              <a:t> </a:t>
            </a:r>
            <a:endParaRPr lang="ka-GE" dirty="0"/>
          </a:p>
          <a:p>
            <a:r>
              <a:rPr lang="en-US" dirty="0"/>
              <a:t>How much has the quality of work performed by persons with disabilities improved?</a:t>
            </a:r>
          </a:p>
          <a:p>
            <a:endParaRPr lang="en-US" dirty="0"/>
          </a:p>
        </p:txBody>
      </p:sp>
    </p:spTree>
    <p:extLst>
      <p:ext uri="{BB962C8B-B14F-4D97-AF65-F5344CB8AC3E}">
        <p14:creationId xmlns:p14="http://schemas.microsoft.com/office/powerpoint/2010/main" val="484075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72B7600-67E3-4D97-B453-880E2742B982}" type="slidenum">
              <a:rPr lang="en-US" smtClean="0"/>
              <a:t>22</a:t>
            </a:fld>
            <a:endParaRPr lang="en-US"/>
          </a:p>
        </p:txBody>
      </p:sp>
      <p:sp>
        <p:nvSpPr>
          <p:cNvPr id="5" name="Title 4"/>
          <p:cNvSpPr>
            <a:spLocks noGrp="1"/>
          </p:cNvSpPr>
          <p:nvPr>
            <p:ph type="title"/>
          </p:nvPr>
        </p:nvSpPr>
        <p:spPr/>
        <p:txBody>
          <a:bodyPr>
            <a:normAutofit/>
          </a:bodyPr>
          <a:lstStyle/>
          <a:p>
            <a:r>
              <a:rPr lang="en-US" sz="2325"/>
              <a:t>the Georgian-adapted version of the Attitude to Disability Scale (ADS)</a:t>
            </a:r>
          </a:p>
        </p:txBody>
      </p:sp>
      <p:graphicFrame>
        <p:nvGraphicFramePr>
          <p:cNvPr id="7" name="Content Placeholder 6"/>
          <p:cNvGraphicFramePr>
            <a:graphicFrameLocks noGrp="1"/>
          </p:cNvGraphicFramePr>
          <p:nvPr>
            <p:ph idx="1"/>
          </p:nvPr>
        </p:nvGraphicFramePr>
        <p:xfrm>
          <a:off x="628652" y="2384822"/>
          <a:ext cx="4337450" cy="4107180"/>
        </p:xfrm>
        <a:graphic>
          <a:graphicData uri="http://schemas.openxmlformats.org/drawingml/2006/table">
            <a:tbl>
              <a:tblPr firstRow="1" bandRow="1">
                <a:tableStyleId>{5C22544A-7EE6-4342-B048-85BDC9FD1C3A}</a:tableStyleId>
              </a:tblPr>
              <a:tblGrid>
                <a:gridCol w="867490">
                  <a:extLst>
                    <a:ext uri="{9D8B030D-6E8A-4147-A177-3AD203B41FA5}">
                      <a16:colId xmlns:a16="http://schemas.microsoft.com/office/drawing/2014/main" val="20000"/>
                    </a:ext>
                  </a:extLst>
                </a:gridCol>
                <a:gridCol w="867490">
                  <a:extLst>
                    <a:ext uri="{9D8B030D-6E8A-4147-A177-3AD203B41FA5}">
                      <a16:colId xmlns:a16="http://schemas.microsoft.com/office/drawing/2014/main" val="20001"/>
                    </a:ext>
                  </a:extLst>
                </a:gridCol>
                <a:gridCol w="867490">
                  <a:extLst>
                    <a:ext uri="{9D8B030D-6E8A-4147-A177-3AD203B41FA5}">
                      <a16:colId xmlns:a16="http://schemas.microsoft.com/office/drawing/2014/main" val="20002"/>
                    </a:ext>
                  </a:extLst>
                </a:gridCol>
                <a:gridCol w="867490">
                  <a:extLst>
                    <a:ext uri="{9D8B030D-6E8A-4147-A177-3AD203B41FA5}">
                      <a16:colId xmlns:a16="http://schemas.microsoft.com/office/drawing/2014/main" val="20003"/>
                    </a:ext>
                  </a:extLst>
                </a:gridCol>
                <a:gridCol w="867490">
                  <a:extLst>
                    <a:ext uri="{9D8B030D-6E8A-4147-A177-3AD203B41FA5}">
                      <a16:colId xmlns:a16="http://schemas.microsoft.com/office/drawing/2014/main" val="20004"/>
                    </a:ext>
                  </a:extLst>
                </a:gridCol>
              </a:tblGrid>
              <a:tr h="274320">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10000"/>
                  </a:ext>
                </a:extLst>
              </a:tr>
              <a:tr h="13487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a:solidFill>
                            <a:schemeClr val="dk1"/>
                          </a:solidFill>
                          <a:effectLst/>
                          <a:latin typeface="+mn-lt"/>
                          <a:ea typeface="+mn-ea"/>
                          <a:cs typeface="+mn-cs"/>
                        </a:rPr>
                        <a:t>Inclusion domain consisted of 4 items (</a:t>
                      </a:r>
                      <a:r>
                        <a:rPr lang="en-US" sz="1100" kern="1200" err="1">
                          <a:solidFill>
                            <a:schemeClr val="dk1"/>
                          </a:solidFill>
                          <a:effectLst/>
                          <a:latin typeface="+mn-lt"/>
                          <a:ea typeface="+mn-ea"/>
                          <a:cs typeface="+mn-cs"/>
                        </a:rPr>
                        <a:t>Cronbach’s</a:t>
                      </a:r>
                      <a:r>
                        <a:rPr lang="en-US" sz="1100" kern="1200">
                          <a:solidFill>
                            <a:schemeClr val="dk1"/>
                          </a:solidFill>
                          <a:effectLst/>
                          <a:latin typeface="+mn-lt"/>
                          <a:ea typeface="+mn-ea"/>
                          <a:cs typeface="+mn-cs"/>
                        </a:rPr>
                        <a:t> α = 0.6),</a:t>
                      </a:r>
                    </a:p>
                  </a:txBody>
                  <a:tcPr marL="68580" marR="68580" marT="34290" marB="34290"/>
                </a:tc>
                <a:tc>
                  <a:txBody>
                    <a:bodyPr/>
                    <a:lstStyle/>
                    <a:p>
                      <a:r>
                        <a:rPr lang="en-US" sz="1100" kern="1200">
                          <a:solidFill>
                            <a:schemeClr val="dk1"/>
                          </a:solidFill>
                          <a:effectLst/>
                          <a:latin typeface="+mn-lt"/>
                          <a:ea typeface="+mn-ea"/>
                          <a:cs typeface="+mn-cs"/>
                        </a:rPr>
                        <a:t>People with a disability find it harder than others to make friends</a:t>
                      </a:r>
                    </a:p>
                    <a:p>
                      <a:endParaRPr lang="en-US" sz="110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a:solidFill>
                            <a:schemeClr val="dk1"/>
                          </a:solidFill>
                          <a:effectLst/>
                          <a:latin typeface="+mn-lt"/>
                          <a:ea typeface="+mn-ea"/>
                          <a:cs typeface="+mn-cs"/>
                        </a:rPr>
                        <a:t>People with a disability have problems getting involved in society</a:t>
                      </a:r>
                    </a:p>
                    <a:p>
                      <a:endParaRPr lang="en-US" sz="110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a:solidFill>
                            <a:schemeClr val="dk1"/>
                          </a:solidFill>
                          <a:effectLst/>
                          <a:latin typeface="+mn-lt"/>
                          <a:ea typeface="+mn-ea"/>
                          <a:cs typeface="+mn-cs"/>
                        </a:rPr>
                        <a:t>People with a disability are a burden on society</a:t>
                      </a:r>
                    </a:p>
                    <a:p>
                      <a:endParaRPr lang="en-US" sz="110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a:solidFill>
                            <a:schemeClr val="dk1"/>
                          </a:solidFill>
                          <a:effectLst/>
                          <a:latin typeface="+mn-lt"/>
                          <a:ea typeface="+mn-ea"/>
                          <a:cs typeface="+mn-cs"/>
                        </a:rPr>
                        <a:t>People with a disability are a burden on their family</a:t>
                      </a:r>
                    </a:p>
                    <a:p>
                      <a:endParaRPr lang="en-US" sz="1100"/>
                    </a:p>
                  </a:txBody>
                  <a:tcPr marL="68580" marR="68580" marT="34290" marB="34290"/>
                </a:tc>
                <a:extLst>
                  <a:ext uri="{0D108BD9-81ED-4DB2-BD59-A6C34878D82A}">
                    <a16:rowId xmlns:a16="http://schemas.microsoft.com/office/drawing/2014/main" val="10001"/>
                  </a:ext>
                </a:extLst>
              </a:tr>
              <a:tr h="18288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a:solidFill>
                            <a:schemeClr val="dk1"/>
                          </a:solidFill>
                          <a:effectLst/>
                          <a:latin typeface="+mn-lt"/>
                          <a:ea typeface="+mn-ea"/>
                          <a:cs typeface="+mn-cs"/>
                        </a:rPr>
                        <a:t>Discrimination domain consisted of 4 items (</a:t>
                      </a:r>
                      <a:r>
                        <a:rPr lang="en-US" sz="1100" kern="1200" err="1">
                          <a:solidFill>
                            <a:schemeClr val="dk1"/>
                          </a:solidFill>
                          <a:effectLst/>
                          <a:latin typeface="+mn-lt"/>
                          <a:ea typeface="+mn-ea"/>
                          <a:cs typeface="+mn-cs"/>
                        </a:rPr>
                        <a:t>Cronbach’s</a:t>
                      </a:r>
                      <a:r>
                        <a:rPr lang="en-US" sz="1100" kern="1200">
                          <a:solidFill>
                            <a:schemeClr val="dk1"/>
                          </a:solidFill>
                          <a:effectLst/>
                          <a:latin typeface="+mn-lt"/>
                          <a:ea typeface="+mn-ea"/>
                          <a:cs typeface="+mn-cs"/>
                        </a:rPr>
                        <a:t> α = 0.8)</a:t>
                      </a:r>
                    </a:p>
                    <a:p>
                      <a:endParaRPr lang="en-US" sz="1100"/>
                    </a:p>
                  </a:txBody>
                  <a:tcPr marL="68580" marR="68580" marT="34290" marB="34290"/>
                </a:tc>
                <a:tc>
                  <a:txBody>
                    <a:bodyPr/>
                    <a:lstStyle/>
                    <a:p>
                      <a:r>
                        <a:rPr lang="en-US" sz="1100" kern="1200">
                          <a:solidFill>
                            <a:schemeClr val="dk1"/>
                          </a:solidFill>
                          <a:effectLst/>
                          <a:latin typeface="+mn-lt"/>
                          <a:ea typeface="+mn-ea"/>
                          <a:cs typeface="+mn-cs"/>
                        </a:rPr>
                        <a:t>People often make fun of disabilities</a:t>
                      </a:r>
                    </a:p>
                  </a:txBody>
                  <a:tcPr marL="68580" marR="68580" marT="34290" marB="34290"/>
                </a:tc>
                <a:tc>
                  <a:txBody>
                    <a:bodyPr/>
                    <a:lstStyle/>
                    <a:p>
                      <a:r>
                        <a:rPr lang="en-US" sz="1100" kern="1200">
                          <a:solidFill>
                            <a:schemeClr val="dk1"/>
                          </a:solidFill>
                          <a:effectLst/>
                          <a:latin typeface="+mn-lt"/>
                          <a:ea typeface="+mn-ea"/>
                          <a:cs typeface="+mn-cs"/>
                        </a:rPr>
                        <a:t>People with a disability are easier to take advantage of (exploit or treat badly) compared with other people </a:t>
                      </a:r>
                      <a:endParaRPr lang="en-US" sz="1100"/>
                    </a:p>
                  </a:txBody>
                  <a:tcPr marL="68580" marR="68580" marT="34290" marB="34290"/>
                </a:tc>
                <a:tc>
                  <a:txBody>
                    <a:bodyPr/>
                    <a:lstStyle/>
                    <a:p>
                      <a:r>
                        <a:rPr lang="en-US" sz="1100" kern="1200">
                          <a:solidFill>
                            <a:schemeClr val="dk1"/>
                          </a:solidFill>
                          <a:effectLst/>
                          <a:latin typeface="+mn-lt"/>
                          <a:ea typeface="+mn-ea"/>
                          <a:cs typeface="+mn-cs"/>
                        </a:rPr>
                        <a:t>People tend to become impatient with those with a disability</a:t>
                      </a:r>
                    </a:p>
                    <a:p>
                      <a:endParaRPr lang="en-US" sz="1100"/>
                    </a:p>
                  </a:txBody>
                  <a:tcPr marL="68580" marR="68580" marT="34290" marB="34290"/>
                </a:tc>
                <a:tc>
                  <a:txBody>
                    <a:bodyPr/>
                    <a:lstStyle/>
                    <a:p>
                      <a:r>
                        <a:rPr lang="en-US" sz="1100" kern="1200">
                          <a:solidFill>
                            <a:schemeClr val="dk1"/>
                          </a:solidFill>
                          <a:effectLst/>
                          <a:latin typeface="+mn-lt"/>
                          <a:ea typeface="+mn-ea"/>
                          <a:cs typeface="+mn-cs"/>
                        </a:rPr>
                        <a:t>People tend to treat those with a disability as if they have no feelings</a:t>
                      </a:r>
                    </a:p>
                    <a:p>
                      <a:endParaRPr lang="en-US" sz="1100"/>
                    </a:p>
                    <a:p>
                      <a:endParaRPr lang="en-US" sz="1100"/>
                    </a:p>
                  </a:txBody>
                  <a:tcPr marL="68580" marR="68580" marT="34290" marB="34290"/>
                </a:tc>
                <a:extLst>
                  <a:ext uri="{0D108BD9-81ED-4DB2-BD59-A6C34878D82A}">
                    <a16:rowId xmlns:a16="http://schemas.microsoft.com/office/drawing/2014/main" val="10002"/>
                  </a:ext>
                </a:extLst>
              </a:tr>
            </a:tbl>
          </a:graphicData>
        </a:graphic>
      </p:graphicFrame>
      <p:pic>
        <p:nvPicPr>
          <p:cNvPr id="8" name="Picture Placeholder 7" descr="iliauni logo eng (1).pdf"/>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4667" r="14667"/>
          <a:stretch>
            <a:fillRect/>
          </a:stretch>
        </p:blipFill>
        <p:spPr>
          <a:xfrm>
            <a:off x="5793387" y="0"/>
            <a:ext cx="3464915" cy="4619886"/>
          </a:xfrm>
        </p:spPr>
      </p:pic>
      <p:sp>
        <p:nvSpPr>
          <p:cNvPr id="3" name="TextBox 2">
            <a:extLst>
              <a:ext uri="{FF2B5EF4-FFF2-40B4-BE49-F238E27FC236}">
                <a16:creationId xmlns:a16="http://schemas.microsoft.com/office/drawing/2014/main" id="{B6671778-0F9D-50CE-9854-7F2DB0AAB09D}"/>
              </a:ext>
            </a:extLst>
          </p:cNvPr>
          <p:cNvSpPr txBox="1"/>
          <p:nvPr/>
        </p:nvSpPr>
        <p:spPr>
          <a:xfrm>
            <a:off x="5755003" y="3824868"/>
            <a:ext cx="2760345" cy="2862322"/>
          </a:xfrm>
          <a:prstGeom prst="rect">
            <a:avLst/>
          </a:prstGeom>
          <a:noFill/>
        </p:spPr>
        <p:txBody>
          <a:bodyPr wrap="square">
            <a:spAutoFit/>
          </a:bodyPr>
          <a:lstStyle/>
          <a:p>
            <a:r>
              <a:rPr lang="en-US" b="0" i="0" u="none" strike="noStrike">
                <a:solidFill>
                  <a:srgbClr val="212121"/>
                </a:solidFill>
                <a:effectLst/>
                <a:latin typeface="BlinkMacSystemFont"/>
              </a:rPr>
              <a:t>Power MJ, Green AM; WHOQOL-DIS Group. The Attitudes to Disability Scale (ADS): development and psychometric properties. J Intellect </a:t>
            </a:r>
            <a:r>
              <a:rPr lang="en-US" b="0" i="0" u="none" strike="noStrike" err="1">
                <a:solidFill>
                  <a:srgbClr val="212121"/>
                </a:solidFill>
                <a:effectLst/>
                <a:latin typeface="BlinkMacSystemFont"/>
              </a:rPr>
              <a:t>Disabil</a:t>
            </a:r>
            <a:r>
              <a:rPr lang="en-US" b="0" i="0" u="none" strike="noStrike">
                <a:solidFill>
                  <a:srgbClr val="212121"/>
                </a:solidFill>
                <a:effectLst/>
                <a:latin typeface="BlinkMacSystemFont"/>
              </a:rPr>
              <a:t> Res. 2010 Sep;54(9):860-74. </a:t>
            </a:r>
            <a:r>
              <a:rPr lang="en-US" b="0" i="0" u="none" strike="noStrike" err="1">
                <a:solidFill>
                  <a:srgbClr val="212121"/>
                </a:solidFill>
                <a:effectLst/>
                <a:latin typeface="BlinkMacSystemFont"/>
              </a:rPr>
              <a:t>doi</a:t>
            </a:r>
            <a:r>
              <a:rPr lang="en-US" b="0" i="0" u="none" strike="noStrike">
                <a:solidFill>
                  <a:srgbClr val="212121"/>
                </a:solidFill>
                <a:effectLst/>
                <a:latin typeface="BlinkMacSystemFont"/>
              </a:rPr>
              <a:t>: 10.1111/j.1365-2788.2010.01317.x. PMID: 20712699.</a:t>
            </a:r>
            <a:endParaRPr lang="en-US"/>
          </a:p>
        </p:txBody>
      </p:sp>
    </p:spTree>
    <p:extLst>
      <p:ext uri="{BB962C8B-B14F-4D97-AF65-F5344CB8AC3E}">
        <p14:creationId xmlns:p14="http://schemas.microsoft.com/office/powerpoint/2010/main" val="3251870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72B7600-67E3-4D97-B453-880E2742B982}" type="slidenum">
              <a:rPr lang="en-US" smtClean="0"/>
              <a:t>23</a:t>
            </a:fld>
            <a:endParaRPr lang="en-US"/>
          </a:p>
        </p:txBody>
      </p:sp>
      <p:sp>
        <p:nvSpPr>
          <p:cNvPr id="5" name="Title 4"/>
          <p:cNvSpPr>
            <a:spLocks noGrp="1"/>
          </p:cNvSpPr>
          <p:nvPr>
            <p:ph type="title"/>
          </p:nvPr>
        </p:nvSpPr>
        <p:spPr/>
        <p:txBody>
          <a:bodyPr>
            <a:normAutofit/>
          </a:bodyPr>
          <a:lstStyle/>
          <a:p>
            <a:r>
              <a:rPr lang="en-US" sz="2325"/>
              <a:t>the Georgian-adapted version of the Attitude to Disability Scale (ADS)</a:t>
            </a:r>
          </a:p>
        </p:txBody>
      </p:sp>
      <p:graphicFrame>
        <p:nvGraphicFramePr>
          <p:cNvPr id="7" name="Content Placeholder 6"/>
          <p:cNvGraphicFramePr>
            <a:graphicFrameLocks noGrp="1"/>
          </p:cNvGraphicFramePr>
          <p:nvPr>
            <p:ph idx="1"/>
          </p:nvPr>
        </p:nvGraphicFramePr>
        <p:xfrm>
          <a:off x="628652" y="2082264"/>
          <a:ext cx="4337450" cy="3939540"/>
        </p:xfrm>
        <a:graphic>
          <a:graphicData uri="http://schemas.openxmlformats.org/drawingml/2006/table">
            <a:tbl>
              <a:tblPr firstRow="1" bandRow="1">
                <a:tableStyleId>{5C22544A-7EE6-4342-B048-85BDC9FD1C3A}</a:tableStyleId>
              </a:tblPr>
              <a:tblGrid>
                <a:gridCol w="867490">
                  <a:extLst>
                    <a:ext uri="{9D8B030D-6E8A-4147-A177-3AD203B41FA5}">
                      <a16:colId xmlns:a16="http://schemas.microsoft.com/office/drawing/2014/main" val="20000"/>
                    </a:ext>
                  </a:extLst>
                </a:gridCol>
                <a:gridCol w="867490">
                  <a:extLst>
                    <a:ext uri="{9D8B030D-6E8A-4147-A177-3AD203B41FA5}">
                      <a16:colId xmlns:a16="http://schemas.microsoft.com/office/drawing/2014/main" val="20001"/>
                    </a:ext>
                  </a:extLst>
                </a:gridCol>
                <a:gridCol w="867490">
                  <a:extLst>
                    <a:ext uri="{9D8B030D-6E8A-4147-A177-3AD203B41FA5}">
                      <a16:colId xmlns:a16="http://schemas.microsoft.com/office/drawing/2014/main" val="20002"/>
                    </a:ext>
                  </a:extLst>
                </a:gridCol>
                <a:gridCol w="867490">
                  <a:extLst>
                    <a:ext uri="{9D8B030D-6E8A-4147-A177-3AD203B41FA5}">
                      <a16:colId xmlns:a16="http://schemas.microsoft.com/office/drawing/2014/main" val="20003"/>
                    </a:ext>
                  </a:extLst>
                </a:gridCol>
                <a:gridCol w="867490">
                  <a:extLst>
                    <a:ext uri="{9D8B030D-6E8A-4147-A177-3AD203B41FA5}">
                      <a16:colId xmlns:a16="http://schemas.microsoft.com/office/drawing/2014/main" val="20004"/>
                    </a:ext>
                  </a:extLst>
                </a:gridCol>
              </a:tblGrid>
              <a:tr h="274320">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val="10000"/>
                  </a:ext>
                </a:extLst>
              </a:tr>
              <a:tr h="1828800">
                <a:tc>
                  <a:txBody>
                    <a:bodyPr/>
                    <a:lstStyle/>
                    <a:p>
                      <a:r>
                        <a:rPr lang="en-US" sz="1100" kern="1200">
                          <a:solidFill>
                            <a:schemeClr val="dk1"/>
                          </a:solidFill>
                          <a:effectLst/>
                          <a:latin typeface="+mn-lt"/>
                          <a:ea typeface="+mn-ea"/>
                          <a:cs typeface="+mn-cs"/>
                        </a:rPr>
                        <a:t>Gains domain consisted of 4 items (</a:t>
                      </a:r>
                      <a:r>
                        <a:rPr lang="en-US" sz="1100" kern="1200" err="1">
                          <a:solidFill>
                            <a:schemeClr val="dk1"/>
                          </a:solidFill>
                          <a:effectLst/>
                          <a:latin typeface="+mn-lt"/>
                          <a:ea typeface="+mn-ea"/>
                          <a:cs typeface="+mn-cs"/>
                        </a:rPr>
                        <a:t>Cronbach’s</a:t>
                      </a:r>
                      <a:r>
                        <a:rPr lang="en-US" sz="1100" kern="1200">
                          <a:solidFill>
                            <a:schemeClr val="dk1"/>
                          </a:solidFill>
                          <a:effectLst/>
                          <a:latin typeface="+mn-lt"/>
                          <a:ea typeface="+mn-ea"/>
                          <a:cs typeface="+mn-cs"/>
                        </a:rPr>
                        <a:t> α = 0.6)</a:t>
                      </a:r>
                    </a:p>
                  </a:txBody>
                  <a:tcPr marL="68580" marR="68580" marT="34290" marB="34290"/>
                </a:tc>
                <a:tc>
                  <a:txBody>
                    <a:bodyPr/>
                    <a:lstStyle/>
                    <a:p>
                      <a:r>
                        <a:rPr lang="en-US" sz="1100" kern="1200">
                          <a:solidFill>
                            <a:schemeClr val="dk1"/>
                          </a:solidFill>
                          <a:effectLst/>
                          <a:latin typeface="+mn-lt"/>
                          <a:ea typeface="+mn-ea"/>
                          <a:cs typeface="+mn-cs"/>
                        </a:rPr>
                        <a:t>Having a disability can make someone a stronger person</a:t>
                      </a:r>
                    </a:p>
                    <a:p>
                      <a:r>
                        <a:rPr lang="en-US" sz="1100" kern="1200">
                          <a:solidFill>
                            <a:schemeClr val="dk1"/>
                          </a:solidFill>
                          <a:effectLst/>
                          <a:latin typeface="+mn-lt"/>
                          <a:ea typeface="+mn-ea"/>
                          <a:cs typeface="+mn-cs"/>
                        </a:rPr>
                        <a:t> </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a:solidFill>
                            <a:schemeClr val="dk1"/>
                          </a:solidFill>
                          <a:effectLst/>
                          <a:latin typeface="+mn-lt"/>
                          <a:ea typeface="+mn-ea"/>
                          <a:cs typeface="+mn-cs"/>
                        </a:rPr>
                        <a:t>Having a disability can make someone a wiser person</a:t>
                      </a:r>
                    </a:p>
                    <a:p>
                      <a:endParaRPr lang="en-US" sz="110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a:solidFill>
                            <a:schemeClr val="dk1"/>
                          </a:solidFill>
                          <a:effectLst/>
                          <a:latin typeface="+mn-lt"/>
                          <a:ea typeface="+mn-ea"/>
                          <a:cs typeface="+mn-cs"/>
                        </a:rPr>
                        <a:t>Some people achieve more because of their disability (e.g. they are more successful)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a:solidFill>
                            <a:schemeClr val="dk1"/>
                          </a:solidFill>
                          <a:effectLst/>
                          <a:latin typeface="+mn-lt"/>
                          <a:ea typeface="+mn-ea"/>
                          <a:cs typeface="+mn-cs"/>
                        </a:rPr>
                        <a:t>People with a disability are more determined than others to reach their goals</a:t>
                      </a:r>
                    </a:p>
                    <a:p>
                      <a:endParaRPr lang="en-US" sz="1100"/>
                    </a:p>
                  </a:txBody>
                  <a:tcPr marL="68580" marR="68580" marT="34290" marB="34290"/>
                </a:tc>
                <a:extLst>
                  <a:ext uri="{0D108BD9-81ED-4DB2-BD59-A6C34878D82A}">
                    <a16:rowId xmlns:a16="http://schemas.microsoft.com/office/drawing/2014/main" val="10001"/>
                  </a:ext>
                </a:extLst>
              </a:tr>
              <a:tr h="1508760">
                <a:tc>
                  <a:txBody>
                    <a:bodyPr/>
                    <a:lstStyle/>
                    <a:p>
                      <a:r>
                        <a:rPr lang="en-US" sz="1100" kern="1200">
                          <a:solidFill>
                            <a:schemeClr val="dk1"/>
                          </a:solidFill>
                          <a:effectLst/>
                          <a:latin typeface="+mn-lt"/>
                          <a:ea typeface="+mn-ea"/>
                          <a:cs typeface="+mn-cs"/>
                        </a:rPr>
                        <a:t>Prospects domain consisted of 4 items (</a:t>
                      </a:r>
                      <a:r>
                        <a:rPr lang="en-US" sz="1100" kern="1200" err="1">
                          <a:solidFill>
                            <a:schemeClr val="dk1"/>
                          </a:solidFill>
                          <a:effectLst/>
                          <a:latin typeface="+mn-lt"/>
                          <a:ea typeface="+mn-ea"/>
                          <a:cs typeface="+mn-cs"/>
                        </a:rPr>
                        <a:t>Cronbach’s</a:t>
                      </a:r>
                      <a:r>
                        <a:rPr lang="en-US" sz="1100" kern="1200">
                          <a:solidFill>
                            <a:schemeClr val="dk1"/>
                          </a:solidFill>
                          <a:effectLst/>
                          <a:latin typeface="+mn-lt"/>
                          <a:ea typeface="+mn-ea"/>
                          <a:cs typeface="+mn-cs"/>
                        </a:rPr>
                        <a:t> α = 0.8)</a:t>
                      </a:r>
                    </a:p>
                    <a:p>
                      <a:r>
                        <a:rPr lang="en-US" sz="1100" kern="1200">
                          <a:solidFill>
                            <a:schemeClr val="dk1"/>
                          </a:solidFill>
                          <a:effectLst/>
                          <a:latin typeface="+mn-lt"/>
                          <a:ea typeface="+mn-ea"/>
                          <a:cs typeface="+mn-cs"/>
                        </a:rPr>
                        <a:t> </a:t>
                      </a:r>
                    </a:p>
                    <a:p>
                      <a:endParaRPr lang="en-US" sz="1100"/>
                    </a:p>
                  </a:txBody>
                  <a:tcPr marL="68580" marR="68580" marT="34290" marB="34290"/>
                </a:tc>
                <a:tc>
                  <a:txBody>
                    <a:bodyPr/>
                    <a:lstStyle/>
                    <a:p>
                      <a:r>
                        <a:rPr lang="en-US" sz="1100" kern="1200">
                          <a:solidFill>
                            <a:schemeClr val="dk1"/>
                          </a:solidFill>
                          <a:effectLst/>
                          <a:latin typeface="+mn-lt"/>
                          <a:ea typeface="+mn-ea"/>
                          <a:cs typeface="+mn-cs"/>
                        </a:rPr>
                        <a:t>Sex should not be discussed with people with disabilities</a:t>
                      </a:r>
                    </a:p>
                    <a:p>
                      <a:r>
                        <a:rPr lang="en-US" sz="1100" kern="1200">
                          <a:solidFill>
                            <a:schemeClr val="dk1"/>
                          </a:solidFill>
                          <a:effectLst/>
                          <a:latin typeface="+mn-lt"/>
                          <a:ea typeface="+mn-ea"/>
                          <a:cs typeface="+mn-cs"/>
                        </a:rPr>
                        <a:t> </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a:solidFill>
                            <a:schemeClr val="dk1"/>
                          </a:solidFill>
                          <a:effectLst/>
                          <a:latin typeface="+mn-lt"/>
                          <a:ea typeface="+mn-ea"/>
                          <a:cs typeface="+mn-cs"/>
                        </a:rPr>
                        <a:t>People should not expect too much from those with a disability</a:t>
                      </a:r>
                    </a:p>
                    <a:p>
                      <a:endParaRPr lang="en-US" sz="110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a:solidFill>
                            <a:schemeClr val="dk1"/>
                          </a:solidFill>
                          <a:effectLst/>
                          <a:latin typeface="+mn-lt"/>
                          <a:ea typeface="+mn-ea"/>
                          <a:cs typeface="+mn-cs"/>
                        </a:rPr>
                        <a:t>People with a disability should not be optimistic (hopeful) about their future</a:t>
                      </a:r>
                    </a:p>
                    <a:p>
                      <a:endParaRPr lang="en-US" sz="110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a:solidFill>
                            <a:schemeClr val="dk1"/>
                          </a:solidFill>
                          <a:effectLst/>
                          <a:latin typeface="+mn-lt"/>
                          <a:ea typeface="+mn-ea"/>
                          <a:cs typeface="+mn-cs"/>
                        </a:rPr>
                        <a:t>People with a disability have less to look forward to than Others</a:t>
                      </a:r>
                    </a:p>
                    <a:p>
                      <a:endParaRPr lang="en-US" sz="1100"/>
                    </a:p>
                  </a:txBody>
                  <a:tcPr marL="68580" marR="68580" marT="34290" marB="34290"/>
                </a:tc>
                <a:extLst>
                  <a:ext uri="{0D108BD9-81ED-4DB2-BD59-A6C34878D82A}">
                    <a16:rowId xmlns:a16="http://schemas.microsoft.com/office/drawing/2014/main" val="10002"/>
                  </a:ext>
                </a:extLst>
              </a:tr>
            </a:tbl>
          </a:graphicData>
        </a:graphic>
      </p:graphicFrame>
      <p:pic>
        <p:nvPicPr>
          <p:cNvPr id="8" name="Picture Placeholder 7" descr="iliauni logo eng (1).pdf"/>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4667" r="14667"/>
          <a:stretch>
            <a:fillRect/>
          </a:stretch>
        </p:blipFill>
        <p:spPr/>
      </p:pic>
    </p:spTree>
    <p:extLst>
      <p:ext uri="{BB962C8B-B14F-4D97-AF65-F5344CB8AC3E}">
        <p14:creationId xmlns:p14="http://schemas.microsoft.com/office/powerpoint/2010/main" val="4218979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340D2-2A93-4617-3902-653D33243098}"/>
              </a:ext>
            </a:extLst>
          </p:cNvPr>
          <p:cNvSpPr>
            <a:spLocks noGrp="1"/>
          </p:cNvSpPr>
          <p:nvPr>
            <p:ph type="title"/>
          </p:nvPr>
        </p:nvSpPr>
        <p:spPr/>
        <p:txBody>
          <a:bodyPr/>
          <a:lstStyle/>
          <a:p>
            <a:r>
              <a:rPr lang="en-US"/>
              <a:t>Work Environment Impact Scale WEIS</a:t>
            </a:r>
          </a:p>
        </p:txBody>
      </p:sp>
      <p:sp>
        <p:nvSpPr>
          <p:cNvPr id="3" name="Content Placeholder 2">
            <a:extLst>
              <a:ext uri="{FF2B5EF4-FFF2-40B4-BE49-F238E27FC236}">
                <a16:creationId xmlns:a16="http://schemas.microsoft.com/office/drawing/2014/main" id="{635A21CB-ED70-C87A-E34F-FF1D3694EFB6}"/>
              </a:ext>
            </a:extLst>
          </p:cNvPr>
          <p:cNvSpPr>
            <a:spLocks noGrp="1"/>
          </p:cNvSpPr>
          <p:nvPr>
            <p:ph idx="1"/>
          </p:nvPr>
        </p:nvSpPr>
        <p:spPr/>
        <p:txBody>
          <a:bodyPr/>
          <a:lstStyle/>
          <a:p>
            <a:r>
              <a:rPr lang="en-US"/>
              <a:t>The WEIS scale (Work Environment Impact Scale) was developed as a combined research method in 1998. </a:t>
            </a:r>
          </a:p>
          <a:p>
            <a:r>
              <a:rPr lang="en-US"/>
              <a:t>The purpose of WEIS is to assist therapists in gathering information on how individuals with physical or psychosocial disabilities experience and perceive their work environments. It measures the environment’s impact on a particular worker through items addressing work performance, satisfaction, and physical, emotional and social well-being.</a:t>
            </a:r>
          </a:p>
        </p:txBody>
      </p:sp>
      <p:sp>
        <p:nvSpPr>
          <p:cNvPr id="5" name="TextBox 4">
            <a:extLst>
              <a:ext uri="{FF2B5EF4-FFF2-40B4-BE49-F238E27FC236}">
                <a16:creationId xmlns:a16="http://schemas.microsoft.com/office/drawing/2014/main" id="{B53F7EF4-4984-585A-1BCA-4DDE223E38DE}"/>
              </a:ext>
            </a:extLst>
          </p:cNvPr>
          <p:cNvSpPr txBox="1"/>
          <p:nvPr/>
        </p:nvSpPr>
        <p:spPr>
          <a:xfrm>
            <a:off x="388620" y="181184"/>
            <a:ext cx="2491740" cy="4339650"/>
          </a:xfrm>
          <a:prstGeom prst="rect">
            <a:avLst/>
          </a:prstGeom>
          <a:noFill/>
        </p:spPr>
        <p:txBody>
          <a:bodyPr wrap="square">
            <a:spAutoFit/>
          </a:bodyPr>
          <a:lstStyle/>
          <a:p>
            <a:pPr algn="l" latinLnBrk="0">
              <a:buNone/>
            </a:pPr>
            <a:r>
              <a:rPr lang="en-US" sz="1200" b="0" i="0" u="none" strike="noStrike">
                <a:solidFill>
                  <a:srgbClr val="1D1D1B"/>
                </a:solidFill>
                <a:effectLst/>
                <a:latin typeface="Georgia" panose="02040502050405020303" pitchFamily="18" charset="0"/>
              </a:rPr>
              <a:t>The first version of WEIS was developed in Chicago in 1996, and the second version was launched in 1998 [Moore-Corner et al, 1998]. WEIS was edited and translated into Swedish in 1997, and is available today in a third Swedish version [</a:t>
            </a:r>
            <a:r>
              <a:rPr lang="en-US" sz="1200" b="0" i="0" u="none" strike="noStrike" err="1">
                <a:solidFill>
                  <a:srgbClr val="1D1D1B"/>
                </a:solidFill>
                <a:effectLst/>
                <a:latin typeface="Georgia" panose="02040502050405020303" pitchFamily="18" charset="0"/>
              </a:rPr>
              <a:t>Ekbladh</a:t>
            </a:r>
            <a:r>
              <a:rPr lang="en-US" sz="1200" b="0" i="0" u="none" strike="noStrike">
                <a:solidFill>
                  <a:srgbClr val="1D1D1B"/>
                </a:solidFill>
                <a:effectLst/>
                <a:latin typeface="Georgia" panose="02040502050405020303" pitchFamily="18" charset="0"/>
              </a:rPr>
              <a:t> &amp; Haglund, 2010]. Psychometric testing of the construct validity of WEIS has been carried out [Corner et al, 1997; </a:t>
            </a:r>
            <a:r>
              <a:rPr lang="en-US" sz="1200" b="0" i="0" u="none" strike="noStrike" err="1">
                <a:solidFill>
                  <a:srgbClr val="1D1D1B"/>
                </a:solidFill>
                <a:effectLst/>
                <a:latin typeface="Georgia" panose="02040502050405020303" pitchFamily="18" charset="0"/>
              </a:rPr>
              <a:t>Kielhofner</a:t>
            </a:r>
            <a:r>
              <a:rPr lang="en-US" sz="1200" b="0" i="0" u="none" strike="noStrike">
                <a:solidFill>
                  <a:srgbClr val="1D1D1B"/>
                </a:solidFill>
                <a:effectLst/>
                <a:latin typeface="Georgia" panose="02040502050405020303" pitchFamily="18" charset="0"/>
              </a:rPr>
              <a:t> et al, 1999; </a:t>
            </a:r>
            <a:r>
              <a:rPr lang="en-US" sz="1200" b="0" i="0" u="none" strike="noStrike" err="1">
                <a:solidFill>
                  <a:srgbClr val="1D1D1B"/>
                </a:solidFill>
                <a:effectLst/>
                <a:latin typeface="Georgia" panose="02040502050405020303" pitchFamily="18" charset="0"/>
              </a:rPr>
              <a:t>Ekbladh</a:t>
            </a:r>
            <a:r>
              <a:rPr lang="en-US" sz="1200" b="0" i="0" u="none" strike="noStrike">
                <a:solidFill>
                  <a:srgbClr val="1D1D1B"/>
                </a:solidFill>
                <a:effectLst/>
                <a:latin typeface="Georgia" panose="02040502050405020303" pitchFamily="18" charset="0"/>
              </a:rPr>
              <a:t> et al, 2014], in which the instrument obtained good results. Another study [</a:t>
            </a:r>
            <a:r>
              <a:rPr lang="en-US" sz="1200" b="0" i="0" u="none" strike="noStrike" err="1">
                <a:solidFill>
                  <a:srgbClr val="1D1D1B"/>
                </a:solidFill>
                <a:effectLst/>
                <a:latin typeface="Georgia" panose="02040502050405020303" pitchFamily="18" charset="0"/>
              </a:rPr>
              <a:t>Ekbladh</a:t>
            </a:r>
            <a:r>
              <a:rPr lang="en-US" sz="1200" b="0" i="0" u="none" strike="noStrike">
                <a:solidFill>
                  <a:srgbClr val="1D1D1B"/>
                </a:solidFill>
                <a:effectLst/>
                <a:latin typeface="Georgia" panose="02040502050405020303" pitchFamily="18" charset="0"/>
              </a:rPr>
              <a:t> et al, 2010] showed that WEIS can be used to identify work environment factors that support or impede individuals’ well-being and execution of work.</a:t>
            </a:r>
          </a:p>
          <a:p>
            <a:pPr>
              <a:buNone/>
            </a:pPr>
            <a:br>
              <a:rPr lang="en-US"/>
            </a:br>
            <a:endParaRPr lang="en-US"/>
          </a:p>
        </p:txBody>
      </p:sp>
    </p:spTree>
    <p:extLst>
      <p:ext uri="{BB962C8B-B14F-4D97-AF65-F5344CB8AC3E}">
        <p14:creationId xmlns:p14="http://schemas.microsoft.com/office/powerpoint/2010/main" val="2617733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6EB888C-9549-BD41-98F7-2C32778FA57D}"/>
              </a:ext>
            </a:extLst>
          </p:cNvPr>
          <p:cNvSpPr txBox="1"/>
          <p:nvPr/>
        </p:nvSpPr>
        <p:spPr>
          <a:xfrm>
            <a:off x="290292" y="1104144"/>
            <a:ext cx="7166344" cy="600164"/>
          </a:xfrm>
          <a:prstGeom prst="rect">
            <a:avLst/>
          </a:prstGeom>
          <a:noFill/>
        </p:spPr>
        <p:txBody>
          <a:bodyPr wrap="square" rtlCol="0">
            <a:spAutoFit/>
          </a:bodyPr>
          <a:lstStyle/>
          <a:p>
            <a:r>
              <a:rPr lang="en-GB" sz="3300" b="1" noProof="0">
                <a:solidFill>
                  <a:srgbClr val="C00000"/>
                </a:solidFill>
              </a:rPr>
              <a:t>Introduction to the COPM</a:t>
            </a:r>
          </a:p>
        </p:txBody>
      </p:sp>
      <p:sp>
        <p:nvSpPr>
          <p:cNvPr id="4" name="CuadroTexto 3">
            <a:extLst>
              <a:ext uri="{FF2B5EF4-FFF2-40B4-BE49-F238E27FC236}">
                <a16:creationId xmlns:a16="http://schemas.microsoft.com/office/drawing/2014/main" id="{AC2F78B6-8D98-4F35-70EE-F7B94E10EEBA}"/>
              </a:ext>
            </a:extLst>
          </p:cNvPr>
          <p:cNvSpPr txBox="1"/>
          <p:nvPr/>
        </p:nvSpPr>
        <p:spPr>
          <a:xfrm>
            <a:off x="439577" y="1998623"/>
            <a:ext cx="7889358" cy="4062651"/>
          </a:xfrm>
          <a:prstGeom prst="rect">
            <a:avLst/>
          </a:prstGeom>
          <a:noFill/>
        </p:spPr>
        <p:txBody>
          <a:bodyPr wrap="square" rtlCol="0">
            <a:spAutoFit/>
          </a:bodyPr>
          <a:lstStyle/>
          <a:p>
            <a:pPr marL="285750" indent="-285750">
              <a:buFont typeface="Wingdings" pitchFamily="2" charset="2"/>
              <a:buChar char="ü"/>
            </a:pPr>
            <a:r>
              <a:rPr lang="en-GB" sz="2000" b="1" noProof="0"/>
              <a:t>The Canadian Occupational Performance Measure (COPM) </a:t>
            </a:r>
            <a:r>
              <a:rPr lang="en-GB" sz="2000" noProof="0"/>
              <a:t>is a client-centred outcome measure.</a:t>
            </a:r>
          </a:p>
          <a:p>
            <a:pPr marL="285750" indent="-285750">
              <a:buFont typeface="Wingdings" pitchFamily="2" charset="2"/>
              <a:buChar char="ü"/>
            </a:pPr>
            <a:endParaRPr lang="en-GB" sz="2000" noProof="0"/>
          </a:p>
          <a:p>
            <a:pPr marL="285750" indent="-285750">
              <a:buFont typeface="Wingdings" pitchFamily="2" charset="2"/>
              <a:buChar char="ü"/>
            </a:pPr>
            <a:r>
              <a:rPr lang="en-GB" sz="2000" b="1" noProof="0"/>
              <a:t>Semi-structured interview format </a:t>
            </a:r>
            <a:r>
              <a:rPr lang="en-GB" sz="2000" noProof="0"/>
              <a:t>and </a:t>
            </a:r>
            <a:r>
              <a:rPr lang="en-GB" sz="2000" b="1" noProof="0"/>
              <a:t>structured scoring</a:t>
            </a:r>
            <a:r>
              <a:rPr lang="en-GB" sz="2000" noProof="0"/>
              <a:t>.</a:t>
            </a:r>
          </a:p>
          <a:p>
            <a:pPr marL="285750" indent="-285750">
              <a:buFont typeface="Wingdings" pitchFamily="2" charset="2"/>
              <a:buChar char="ü"/>
            </a:pPr>
            <a:endParaRPr lang="en-GB" sz="2000" noProof="0"/>
          </a:p>
          <a:p>
            <a:pPr marL="285750" indent="-285750">
              <a:buFont typeface="Wingdings" pitchFamily="2" charset="2"/>
              <a:buChar char="ü"/>
            </a:pPr>
            <a:r>
              <a:rPr lang="en-GB" sz="2000" noProof="0"/>
              <a:t>Designed to detect change in a client’s self-perception of occupational performance over time.</a:t>
            </a:r>
          </a:p>
          <a:p>
            <a:pPr marL="285750" indent="-285750">
              <a:buFont typeface="Wingdings" pitchFamily="2" charset="2"/>
              <a:buChar char="ü"/>
            </a:pPr>
            <a:endParaRPr lang="en-GB" sz="2000" noProof="0"/>
          </a:p>
          <a:p>
            <a:pPr marL="285750" indent="-285750">
              <a:buFont typeface="Wingdings" pitchFamily="2" charset="2"/>
              <a:buChar char="ü"/>
            </a:pPr>
            <a:r>
              <a:rPr lang="en-GB" sz="2000" noProof="0"/>
              <a:t>Measures performance and satisfaction in </a:t>
            </a:r>
            <a:r>
              <a:rPr lang="en-GB" sz="2000" b="1" noProof="0"/>
              <a:t>self-care, productivity, and leisure</a:t>
            </a:r>
            <a:r>
              <a:rPr lang="en-GB" sz="2000" noProof="0"/>
              <a:t>.</a:t>
            </a:r>
          </a:p>
          <a:p>
            <a:pPr marL="285750" indent="-285750">
              <a:buFont typeface="Wingdings" pitchFamily="2" charset="2"/>
              <a:buChar char="ü"/>
            </a:pPr>
            <a:endParaRPr lang="en-GB" sz="2000" noProof="0"/>
          </a:p>
          <a:p>
            <a:pPr marL="285750" indent="-285750">
              <a:buFont typeface="Wingdings" pitchFamily="2" charset="2"/>
              <a:buChar char="ü"/>
            </a:pPr>
            <a:r>
              <a:rPr lang="en-GB" sz="2000" noProof="0"/>
              <a:t>Used across all ages and types of disability.</a:t>
            </a:r>
          </a:p>
          <a:p>
            <a:endParaRPr lang="es-ES"/>
          </a:p>
        </p:txBody>
      </p:sp>
      <p:pic>
        <p:nvPicPr>
          <p:cNvPr id="5" name="Picture 2">
            <a:extLst>
              <a:ext uri="{FF2B5EF4-FFF2-40B4-BE49-F238E27FC236}">
                <a16:creationId xmlns:a16="http://schemas.microsoft.com/office/drawing/2014/main" id="{9C5245CC-8A9C-CB66-709D-8E3E09DBE817}"/>
              </a:ext>
            </a:extLst>
          </p:cNvPr>
          <p:cNvPicPr>
            <a:picLocks noChangeAspect="1"/>
          </p:cNvPicPr>
          <p:nvPr/>
        </p:nvPicPr>
        <p:blipFill>
          <a:blip r:embed="rId2"/>
          <a:stretch>
            <a:fillRect/>
          </a:stretch>
        </p:blipFill>
        <p:spPr>
          <a:xfrm>
            <a:off x="4127769" y="0"/>
            <a:ext cx="4923647" cy="997038"/>
          </a:xfrm>
          <a:prstGeom prst="rect">
            <a:avLst/>
          </a:prstGeom>
        </p:spPr>
      </p:pic>
    </p:spTree>
    <p:extLst>
      <p:ext uri="{BB962C8B-B14F-4D97-AF65-F5344CB8AC3E}">
        <p14:creationId xmlns:p14="http://schemas.microsoft.com/office/powerpoint/2010/main" val="4401186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800">
                <a:hlinkClick r:id="rId2"/>
              </a:rPr>
              <a:t>https://global.oup.com/academic/product/social-work-in-an-unequal-world-9780197807538?cc=ge&amp;lang=en&amp;#</a:t>
            </a:r>
            <a:r>
              <a:rPr lang="en-US" sz="1800"/>
              <a:t>  </a:t>
            </a:r>
          </a:p>
        </p:txBody>
      </p:sp>
      <p:pic>
        <p:nvPicPr>
          <p:cNvPr id="4" name="Content Placeholder 3"/>
          <p:cNvPicPr>
            <a:picLocks noGrp="1" noChangeAspect="1"/>
          </p:cNvPicPr>
          <p:nvPr>
            <p:ph idx="1"/>
          </p:nvPr>
        </p:nvPicPr>
        <p:blipFill>
          <a:blip r:embed="rId3"/>
          <a:srcRect t="18725" b="18725"/>
          <a:stretch>
            <a:fillRect/>
          </a:stretch>
        </p:blipFill>
        <p:spPr>
          <a:xfrm>
            <a:off x="800100" y="1914770"/>
            <a:ext cx="7543800" cy="4200769"/>
          </a:xfrm>
        </p:spPr>
      </p:pic>
    </p:spTree>
    <p:extLst>
      <p:ext uri="{BB962C8B-B14F-4D97-AF65-F5344CB8AC3E}">
        <p14:creationId xmlns:p14="http://schemas.microsoft.com/office/powerpoint/2010/main" val="19638062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F8B9E-6854-F06E-D308-8705D90F317C}"/>
              </a:ext>
            </a:extLst>
          </p:cNvPr>
          <p:cNvSpPr>
            <a:spLocks noGrp="1"/>
          </p:cNvSpPr>
          <p:nvPr>
            <p:ph type="title"/>
          </p:nvPr>
        </p:nvSpPr>
        <p:spPr>
          <a:xfrm>
            <a:off x="3429000" y="685800"/>
            <a:ext cx="4948238" cy="5536870"/>
          </a:xfrm>
        </p:spPr>
        <p:txBody>
          <a:bodyPr/>
          <a:lstStyle/>
          <a:p>
            <a:r>
              <a:rPr lang="en-US"/>
              <a:t>Title: Attitudes Toward Disability and Inclusive Environments in Georgian </a:t>
            </a:r>
            <a:br>
              <a:rPr lang="en-US"/>
            </a:br>
            <a:r>
              <a:rPr lang="en-US"/>
              <a:t>Universities: A Cross-Sectional Study of Administrative Staff</a:t>
            </a:r>
            <a:br>
              <a:rPr lang="en-US"/>
            </a:br>
            <a:r>
              <a:rPr lang="en-US"/>
              <a:t>Authors: Shorena Sadzaglishvili *, Ketevan </a:t>
            </a:r>
            <a:r>
              <a:rPr lang="en-US" err="1"/>
              <a:t>Makashvili</a:t>
            </a:r>
            <a:r>
              <a:rPr lang="en-US"/>
              <a:t>, Ketevan Gigineishvili, </a:t>
            </a:r>
            <a:br>
              <a:rPr lang="en-US"/>
            </a:br>
            <a:r>
              <a:rPr lang="en-US" err="1"/>
              <a:t>Ruizan</a:t>
            </a:r>
            <a:r>
              <a:rPr lang="en-US"/>
              <a:t> </a:t>
            </a:r>
            <a:r>
              <a:rPr lang="en-US" err="1"/>
              <a:t>Mekvabidze</a:t>
            </a:r>
            <a:r>
              <a:rPr lang="en-US"/>
              <a:t>, Zurab Zurabashvili</a:t>
            </a:r>
          </a:p>
        </p:txBody>
      </p:sp>
      <p:pic>
        <p:nvPicPr>
          <p:cNvPr id="1026" name="Picture 2" descr="disabilities-logo">
            <a:hlinkClick r:id="rId2"/>
            <a:extLst>
              <a:ext uri="{FF2B5EF4-FFF2-40B4-BE49-F238E27FC236}">
                <a16:creationId xmlns:a16="http://schemas.microsoft.com/office/drawing/2014/main" id="{EE3D6F40-0D23-047E-3FDC-9CE26F49787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2227" y="486888"/>
            <a:ext cx="3999139" cy="1798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6552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2AF7B-C34A-E9F0-81AD-FB4A985DADC0}"/>
              </a:ext>
            </a:extLst>
          </p:cNvPr>
          <p:cNvSpPr>
            <a:spLocks noGrp="1"/>
          </p:cNvSpPr>
          <p:nvPr>
            <p:ph type="title"/>
          </p:nvPr>
        </p:nvSpPr>
        <p:spPr/>
        <p:txBody>
          <a:bodyPr/>
          <a:lstStyle/>
          <a:p>
            <a:r>
              <a:rPr lang="en-US"/>
              <a:t>Results: (N=63)</a:t>
            </a:r>
          </a:p>
        </p:txBody>
      </p:sp>
      <p:sp>
        <p:nvSpPr>
          <p:cNvPr id="3" name="Content Placeholder 2">
            <a:extLst>
              <a:ext uri="{FF2B5EF4-FFF2-40B4-BE49-F238E27FC236}">
                <a16:creationId xmlns:a16="http://schemas.microsoft.com/office/drawing/2014/main" id="{BE610FCE-B16E-7BA9-B213-29BC9DCC799B}"/>
              </a:ext>
            </a:extLst>
          </p:cNvPr>
          <p:cNvSpPr>
            <a:spLocks noGrp="1"/>
          </p:cNvSpPr>
          <p:nvPr>
            <p:ph idx="1"/>
          </p:nvPr>
        </p:nvSpPr>
        <p:spPr>
          <a:ln>
            <a:noFill/>
          </a:ln>
        </p:spPr>
        <p:txBody>
          <a:bodyPr>
            <a:normAutofit fontScale="77500" lnSpcReduction="20000"/>
          </a:bodyPr>
          <a:lstStyle/>
          <a:p>
            <a:r>
              <a:rPr lang="en-US">
                <a:solidFill>
                  <a:schemeClr val="tx1"/>
                </a:solidFill>
                <a:highlight>
                  <a:srgbClr val="808000"/>
                </a:highlight>
              </a:rPr>
              <a:t>Staff with longer tenures tended to have less favorable attitudes towards employment of </a:t>
            </a:r>
            <a:r>
              <a:rPr lang="en-US" err="1">
                <a:solidFill>
                  <a:schemeClr val="tx1"/>
                </a:solidFill>
                <a:highlight>
                  <a:srgbClr val="808000"/>
                </a:highlight>
              </a:rPr>
              <a:t>PwDs</a:t>
            </a:r>
            <a:r>
              <a:rPr lang="en-US">
                <a:solidFill>
                  <a:schemeClr val="tx1"/>
                </a:solidFill>
                <a:highlight>
                  <a:srgbClr val="808000"/>
                </a:highlight>
              </a:rPr>
              <a:t>. </a:t>
            </a:r>
          </a:p>
          <a:p>
            <a:r>
              <a:rPr lang="en-US">
                <a:solidFill>
                  <a:schemeClr val="tx1"/>
                </a:solidFill>
                <a:highlight>
                  <a:srgbClr val="808000"/>
                </a:highlight>
              </a:rPr>
              <a:t>Female staff exhibited more positive attitudes towards Inclusion domain. </a:t>
            </a:r>
          </a:p>
          <a:p>
            <a:r>
              <a:rPr lang="en-US">
                <a:solidFill>
                  <a:schemeClr val="tx1"/>
                </a:solidFill>
                <a:highlight>
                  <a:srgbClr val="808000"/>
                </a:highlight>
              </a:rPr>
              <a:t>Staff at central universities were more likely to accept </a:t>
            </a:r>
            <a:r>
              <a:rPr lang="en-US" err="1">
                <a:solidFill>
                  <a:schemeClr val="tx1"/>
                </a:solidFill>
                <a:highlight>
                  <a:srgbClr val="808000"/>
                </a:highlight>
              </a:rPr>
              <a:t>PwDs</a:t>
            </a:r>
            <a:r>
              <a:rPr lang="en-US">
                <a:solidFill>
                  <a:schemeClr val="tx1"/>
                </a:solidFill>
                <a:highlight>
                  <a:srgbClr val="808000"/>
                </a:highlight>
              </a:rPr>
              <a:t> in the workplace and were more willing to employ them compared to their counterparts at regional universities. </a:t>
            </a:r>
          </a:p>
          <a:p>
            <a:r>
              <a:rPr lang="en-US">
                <a:solidFill>
                  <a:schemeClr val="tx1"/>
                </a:solidFill>
                <a:highlight>
                  <a:srgbClr val="808000"/>
                </a:highlight>
              </a:rPr>
              <a:t>Younger staff (18-34 years) demonstrated higher levels of acceptance and greater willingness to employ </a:t>
            </a:r>
            <a:r>
              <a:rPr lang="en-US" err="1">
                <a:solidFill>
                  <a:schemeClr val="tx1"/>
                </a:solidFill>
                <a:highlight>
                  <a:srgbClr val="808000"/>
                </a:highlight>
              </a:rPr>
              <a:t>PwDs</a:t>
            </a:r>
            <a:r>
              <a:rPr lang="en-US">
                <a:solidFill>
                  <a:schemeClr val="tx1"/>
                </a:solidFill>
                <a:highlight>
                  <a:srgbClr val="808000"/>
                </a:highlight>
              </a:rPr>
              <a:t> than older staff members (35-49 years and 50+ years), confirming the positive relationship between youth and inclusive attitudes. </a:t>
            </a:r>
          </a:p>
          <a:p>
            <a:r>
              <a:rPr lang="en-US">
                <a:highlight>
                  <a:srgbClr val="808000"/>
                </a:highlight>
              </a:rPr>
              <a:t>People with cognitive with barriers/difficulties, including intellectual and mental limitations have lowest mean scores on acceptance scale as well on willingness for employment. </a:t>
            </a:r>
          </a:p>
          <a:p>
            <a:endParaRPr lang="en-US">
              <a:solidFill>
                <a:schemeClr val="tx1"/>
              </a:solidFill>
              <a:highlight>
                <a:srgbClr val="808000"/>
              </a:highlight>
            </a:endParaRPr>
          </a:p>
          <a:p>
            <a:endParaRPr lang="en-US"/>
          </a:p>
        </p:txBody>
      </p:sp>
    </p:spTree>
    <p:extLst>
      <p:ext uri="{BB962C8B-B14F-4D97-AF65-F5344CB8AC3E}">
        <p14:creationId xmlns:p14="http://schemas.microsoft.com/office/powerpoint/2010/main" val="3776012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CB435-CC94-4A79-91D6-FFCD67E9C8AC}"/>
              </a:ext>
            </a:extLst>
          </p:cNvPr>
          <p:cNvSpPr>
            <a:spLocks noGrp="1"/>
          </p:cNvSpPr>
          <p:nvPr>
            <p:ph type="title"/>
          </p:nvPr>
        </p:nvSpPr>
        <p:spPr/>
        <p:txBody>
          <a:bodyPr/>
          <a:lstStyle/>
          <a:p>
            <a:r>
              <a:rPr lang="en-US"/>
              <a:t>Thank You!</a:t>
            </a:r>
          </a:p>
        </p:txBody>
      </p:sp>
      <p:sp>
        <p:nvSpPr>
          <p:cNvPr id="3" name="Text Placeholder 2">
            <a:extLst>
              <a:ext uri="{FF2B5EF4-FFF2-40B4-BE49-F238E27FC236}">
                <a16:creationId xmlns:a16="http://schemas.microsoft.com/office/drawing/2014/main" id="{143CB89D-0D9C-4549-AD4E-9811C01F9384}"/>
              </a:ext>
            </a:extLst>
          </p:cNvPr>
          <p:cNvSpPr>
            <a:spLocks noGrp="1"/>
          </p:cNvSpPr>
          <p:nvPr>
            <p:ph type="body" idx="1"/>
          </p:nvPr>
        </p:nvSpPr>
        <p:spPr/>
        <p:txBody>
          <a:bodyPr>
            <a:noAutofit/>
          </a:bodyPr>
          <a:lstStyle/>
          <a:p>
            <a:r>
              <a:rPr lang="en-CA" err="1"/>
              <a:t>shorena_sadzaglishvili@iliauni.edu.ge</a:t>
            </a:r>
            <a:r>
              <a:rPr lang="en-US"/>
              <a:t> </a:t>
            </a:r>
            <a:endParaRPr lang="en-US" noProof="1"/>
          </a:p>
        </p:txBody>
      </p:sp>
      <p:sp>
        <p:nvSpPr>
          <p:cNvPr id="11" name="Text Placeholder 10">
            <a:extLst>
              <a:ext uri="{FF2B5EF4-FFF2-40B4-BE49-F238E27FC236}">
                <a16:creationId xmlns:a16="http://schemas.microsoft.com/office/drawing/2014/main" id="{CEAF7DC0-4335-4DB8-9A10-5BE769E70780}"/>
              </a:ext>
            </a:extLst>
          </p:cNvPr>
          <p:cNvSpPr>
            <a:spLocks noGrp="1"/>
          </p:cNvSpPr>
          <p:nvPr>
            <p:ph type="body" sz="quarter" idx="16"/>
          </p:nvPr>
        </p:nvSpPr>
        <p:spPr>
          <a:xfrm>
            <a:off x="5311588" y="4779309"/>
            <a:ext cx="3203762" cy="537301"/>
          </a:xfrm>
        </p:spPr>
        <p:txBody>
          <a:bodyPr/>
          <a:lstStyle/>
          <a:p>
            <a:endParaRPr lang="en-GB"/>
          </a:p>
          <a:p>
            <a:endParaRPr lang="en-GB"/>
          </a:p>
          <a:p>
            <a:r>
              <a:rPr lang="en-GB"/>
              <a:t>This project (CIF-2023-04) is funded by Ministry of Education, Science and Youth of Georgia, “Innovation, Inclusion and Quality Project – Georgia I2Q”. </a:t>
            </a:r>
            <a:endParaRPr lang="en-US"/>
          </a:p>
          <a:p>
            <a:r>
              <a:rPr lang="en-GB"/>
              <a:t> </a:t>
            </a:r>
            <a:endParaRPr lang="en-US"/>
          </a:p>
          <a:p>
            <a:endParaRPr lang="en-US"/>
          </a:p>
        </p:txBody>
      </p:sp>
      <p:sp>
        <p:nvSpPr>
          <p:cNvPr id="4" name="Date Placeholder 3">
            <a:extLst>
              <a:ext uri="{FF2B5EF4-FFF2-40B4-BE49-F238E27FC236}">
                <a16:creationId xmlns:a16="http://schemas.microsoft.com/office/drawing/2014/main" id="{2E7E543D-C5A6-4D43-B39E-5403AE6384FD}"/>
              </a:ext>
            </a:extLst>
          </p:cNvPr>
          <p:cNvSpPr>
            <a:spLocks noGrp="1"/>
          </p:cNvSpPr>
          <p:nvPr>
            <p:ph type="dt" sz="half" idx="10"/>
          </p:nvPr>
        </p:nvSpPr>
        <p:spPr/>
        <p:txBody>
          <a:bodyPr/>
          <a:lstStyle/>
          <a:p>
            <a:pPr lvl="0"/>
            <a:r>
              <a:rPr lang="en-US"/>
              <a:t>Ilia State University</a:t>
            </a:r>
            <a:endParaRPr lang="en-US" noProof="0"/>
          </a:p>
        </p:txBody>
      </p:sp>
      <p:sp>
        <p:nvSpPr>
          <p:cNvPr id="5" name="Footer Placeholder 4">
            <a:extLst>
              <a:ext uri="{FF2B5EF4-FFF2-40B4-BE49-F238E27FC236}">
                <a16:creationId xmlns:a16="http://schemas.microsoft.com/office/drawing/2014/main" id="{EEAECD98-5237-4EFB-ACE2-3AF54D228737}"/>
              </a:ext>
            </a:extLst>
          </p:cNvPr>
          <p:cNvSpPr>
            <a:spLocks noGrp="1"/>
          </p:cNvSpPr>
          <p:nvPr>
            <p:ph type="ftr" sz="quarter" idx="11"/>
          </p:nvPr>
        </p:nvSpPr>
        <p:spPr/>
        <p:txBody>
          <a:bodyPr/>
          <a:lstStyle/>
          <a:p>
            <a:pPr lvl="0"/>
            <a:r>
              <a:rPr lang="en-US" noProof="0"/>
              <a:t>Shorena Sadzaglishvili </a:t>
            </a:r>
          </a:p>
        </p:txBody>
      </p:sp>
      <p:sp>
        <p:nvSpPr>
          <p:cNvPr id="6" name="Slide Number Placeholder 5">
            <a:extLst>
              <a:ext uri="{FF2B5EF4-FFF2-40B4-BE49-F238E27FC236}">
                <a16:creationId xmlns:a16="http://schemas.microsoft.com/office/drawing/2014/main" id="{22978E58-1DFD-4153-BE18-AC20F7B49FCE}"/>
              </a:ext>
            </a:extLst>
          </p:cNvPr>
          <p:cNvSpPr>
            <a:spLocks noGrp="1"/>
          </p:cNvSpPr>
          <p:nvPr>
            <p:ph type="sldNum" sz="quarter" idx="12"/>
          </p:nvPr>
        </p:nvSpPr>
        <p:spPr/>
        <p:txBody>
          <a:bodyPr/>
          <a:lstStyle/>
          <a:p>
            <a:pPr lvl="0"/>
            <a:fld id="{672B7600-67E3-4D97-B453-880E2742B982}" type="slidenum">
              <a:rPr lang="en-US" noProof="0" smtClean="0"/>
              <a:pPr lvl="0"/>
              <a:t>29</a:t>
            </a:fld>
            <a:endParaRPr lang="en-US" noProof="0"/>
          </a:p>
        </p:txBody>
      </p:sp>
      <p:pic>
        <p:nvPicPr>
          <p:cNvPr id="12" name="Picture Placeholder 11" descr="iliauni logo eng (1).pdf"/>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14667" r="14667"/>
          <a:stretch>
            <a:fillRect/>
          </a:stretch>
        </p:blipFill>
        <p:spPr/>
      </p:pic>
      <p:pic>
        <p:nvPicPr>
          <p:cNvPr id="13" name="Picture Placeholder 12" descr="image001.png"/>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t="14324" b="14324"/>
          <a:stretch>
            <a:fillRect/>
          </a:stretch>
        </p:blipFill>
        <p:spPr/>
      </p:pic>
    </p:spTree>
    <p:extLst>
      <p:ext uri="{BB962C8B-B14F-4D97-AF65-F5344CB8AC3E}">
        <p14:creationId xmlns:p14="http://schemas.microsoft.com/office/powerpoint/2010/main" val="480356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428752" y="2415722"/>
            <a:ext cx="6276975" cy="1872332"/>
          </a:xfrm>
          <a:prstGeom prst="rect">
            <a:avLst/>
          </a:prstGeom>
        </p:spPr>
      </p:pic>
    </p:spTree>
    <p:extLst>
      <p:ext uri="{BB962C8B-B14F-4D97-AF65-F5344CB8AC3E}">
        <p14:creationId xmlns:p14="http://schemas.microsoft.com/office/powerpoint/2010/main" val="487102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DE702-E53C-DF03-CE6F-E6315BFBBC87}"/>
              </a:ext>
            </a:extLst>
          </p:cNvPr>
          <p:cNvSpPr>
            <a:spLocks noGrp="1"/>
          </p:cNvSpPr>
          <p:nvPr>
            <p:ph type="title"/>
          </p:nvPr>
        </p:nvSpPr>
        <p:spPr/>
        <p:txBody>
          <a:bodyPr/>
          <a:lstStyle/>
          <a:p>
            <a:r>
              <a:rPr lang="en-US" dirty="0"/>
              <a:t>International and Local Partners</a:t>
            </a:r>
          </a:p>
        </p:txBody>
      </p:sp>
      <p:sp>
        <p:nvSpPr>
          <p:cNvPr id="3" name="Content Placeholder 2">
            <a:extLst>
              <a:ext uri="{FF2B5EF4-FFF2-40B4-BE49-F238E27FC236}">
                <a16:creationId xmlns:a16="http://schemas.microsoft.com/office/drawing/2014/main" id="{4DEB936D-E2AB-ECEF-3496-D64792774511}"/>
              </a:ext>
            </a:extLst>
          </p:cNvPr>
          <p:cNvSpPr>
            <a:spLocks noGrp="1"/>
          </p:cNvSpPr>
          <p:nvPr>
            <p:ph idx="1"/>
          </p:nvPr>
        </p:nvSpPr>
        <p:spPr/>
        <p:txBody>
          <a:bodyPr>
            <a:normAutofit/>
          </a:bodyPr>
          <a:lstStyle/>
          <a:p>
            <a:pPr marL="0" indent="0">
              <a:buNone/>
            </a:pPr>
            <a:endParaRPr lang="en-US" dirty="0"/>
          </a:p>
          <a:p>
            <a:r>
              <a:rPr lang="en-US" dirty="0"/>
              <a:t>Rudolf Steiner University College, Norway</a:t>
            </a:r>
          </a:p>
          <a:p>
            <a:r>
              <a:rPr lang="en-US" dirty="0"/>
              <a:t>Autonomous University of Barcelona (EUIT-UAB).</a:t>
            </a:r>
          </a:p>
          <a:p>
            <a:r>
              <a:rPr lang="en-US" dirty="0"/>
              <a:t>University of Vic, Central University of Catalonia (UVic-UCC)</a:t>
            </a:r>
          </a:p>
          <a:p>
            <a:pPr marL="0" indent="0">
              <a:buNone/>
            </a:pPr>
            <a:endParaRPr lang="en-US" dirty="0"/>
          </a:p>
          <a:p>
            <a:pPr marL="0" indent="0">
              <a:buNone/>
            </a:pPr>
            <a:r>
              <a:rPr lang="en-US" dirty="0"/>
              <a:t>Gori State University – Consortium </a:t>
            </a:r>
          </a:p>
        </p:txBody>
      </p:sp>
    </p:spTree>
    <p:extLst>
      <p:ext uri="{BB962C8B-B14F-4D97-AF65-F5344CB8AC3E}">
        <p14:creationId xmlns:p14="http://schemas.microsoft.com/office/powerpoint/2010/main" val="1272167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150469"/>
            <a:ext cx="7543800" cy="751785"/>
          </a:xfrm>
        </p:spPr>
        <p:txBody>
          <a:bodyPr/>
          <a:lstStyle/>
          <a:p>
            <a:pPr algn="ctr"/>
            <a:r>
              <a:rPr lang="en-US" b="1" dirty="0"/>
              <a:t>PROJECT AIMS</a:t>
            </a:r>
          </a:p>
        </p:txBody>
      </p:sp>
      <p:sp>
        <p:nvSpPr>
          <p:cNvPr id="3" name="Content Placeholder 2"/>
          <p:cNvSpPr>
            <a:spLocks noGrp="1"/>
          </p:cNvSpPr>
          <p:nvPr>
            <p:ph idx="1"/>
          </p:nvPr>
        </p:nvSpPr>
        <p:spPr>
          <a:xfrm>
            <a:off x="527986" y="1046521"/>
            <a:ext cx="8126849" cy="5652730"/>
          </a:xfrm>
        </p:spPr>
        <p:txBody>
          <a:bodyPr>
            <a:normAutofit fontScale="32500" lnSpcReduction="20000"/>
          </a:bodyPr>
          <a:lstStyle/>
          <a:p>
            <a:pPr algn="ctr"/>
            <a:r>
              <a:rPr lang="en-GB" sz="5100" u="sng" dirty="0"/>
              <a:t> </a:t>
            </a:r>
            <a:r>
              <a:rPr lang="en-GB" sz="8000" u="sng" dirty="0"/>
              <a:t>Create a multidisciplinary/multi-professional learning practical laboratories (hubs) in two universities of Georgia for  promotion of PWDs social integration and involvement in the supportive community;</a:t>
            </a:r>
            <a:endParaRPr lang="en-GB" sz="4000" u="sng" dirty="0"/>
          </a:p>
          <a:p>
            <a:r>
              <a:rPr lang="en-GB" sz="6400" dirty="0"/>
              <a:t>PWDs: Promote employment in the higher education system for PWDs (assessment of project results using visual methods)</a:t>
            </a:r>
          </a:p>
          <a:p>
            <a:r>
              <a:rPr lang="en-GB" sz="6400" dirty="0"/>
              <a:t>Students: Practice placement for psychology and social work students – service learning </a:t>
            </a:r>
          </a:p>
          <a:p>
            <a:r>
              <a:rPr lang="en-GB" sz="6400" dirty="0"/>
              <a:t>Teaching: Updated syllabuses, improved learning and teaching processes – innovative teaching </a:t>
            </a:r>
          </a:p>
          <a:p>
            <a:r>
              <a:rPr lang="en-GB" sz="6400" dirty="0"/>
              <a:t>Professional Development: Develop a continuous education program for service managers and providers who are interested in employing 18+ PWDs </a:t>
            </a:r>
          </a:p>
          <a:p>
            <a:r>
              <a:rPr lang="en-GB" sz="6400" dirty="0"/>
              <a:t>Inter-disciplinarity </a:t>
            </a:r>
            <a:endParaRPr lang="en-GB" sz="3300" dirty="0"/>
          </a:p>
          <a:p>
            <a:endParaRPr lang="en-US" dirty="0"/>
          </a:p>
        </p:txBody>
      </p:sp>
    </p:spTree>
    <p:extLst>
      <p:ext uri="{BB962C8B-B14F-4D97-AF65-F5344CB8AC3E}">
        <p14:creationId xmlns:p14="http://schemas.microsoft.com/office/powerpoint/2010/main" val="1624375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3856" y="175414"/>
            <a:ext cx="7543800" cy="1023994"/>
          </a:xfrm>
        </p:spPr>
        <p:txBody>
          <a:bodyPr>
            <a:normAutofit fontScale="90000"/>
          </a:bodyPr>
          <a:lstStyle/>
          <a:p>
            <a:pPr algn="ctr"/>
            <a:br>
              <a:rPr lang="en-US" dirty="0"/>
            </a:br>
            <a:r>
              <a:rPr lang="en-US" sz="3100" b="1" dirty="0"/>
              <a:t>Disability Issues in Georgia: Unemployment</a:t>
            </a:r>
            <a:br>
              <a:rPr lang="en-US" sz="2000" dirty="0"/>
            </a:br>
            <a:r>
              <a:rPr lang="en-US" sz="2000" dirty="0"/>
              <a:t>Gradual decline from ~17% in 2022 down to 13.9% in 2024 .</a:t>
            </a:r>
          </a:p>
        </p:txBody>
      </p:sp>
      <p:sp>
        <p:nvSpPr>
          <p:cNvPr id="3" name="Content Placeholder 2"/>
          <p:cNvSpPr>
            <a:spLocks noGrp="1"/>
          </p:cNvSpPr>
          <p:nvPr>
            <p:ph idx="1"/>
          </p:nvPr>
        </p:nvSpPr>
        <p:spPr>
          <a:xfrm>
            <a:off x="278780" y="1199407"/>
            <a:ext cx="8363415" cy="5201097"/>
          </a:xfrm>
        </p:spPr>
        <p:txBody>
          <a:bodyPr>
            <a:normAutofit fontScale="25000" lnSpcReduction="20000"/>
          </a:bodyPr>
          <a:lstStyle/>
          <a:p>
            <a:r>
              <a:rPr lang="en-US" sz="4800" dirty="0"/>
              <a:t>118,651 persons with disabilities were registered as recipients of state social assistance in Georgia, which is about 3% of the total population of Georgia. (Ministry of health, March 1, 2015)</a:t>
            </a:r>
          </a:p>
          <a:p>
            <a:r>
              <a:rPr lang="en-US" sz="4800" dirty="0"/>
              <a:t>World Health Organization:  10%</a:t>
            </a:r>
          </a:p>
          <a:p>
            <a:r>
              <a:rPr lang="en-US" sz="4800" dirty="0"/>
              <a:t>In 2021, an interagency coordination committee was established with the aim of promoting the implementation of </a:t>
            </a:r>
            <a:r>
              <a:rPr lang="en-US" sz="4800" dirty="0">
                <a:solidFill>
                  <a:srgbClr val="FF0000"/>
                </a:solidFill>
              </a:rPr>
              <a:t>the </a:t>
            </a:r>
            <a:r>
              <a:rPr lang="en-US" sz="4800" b="1" dirty="0">
                <a:solidFill>
                  <a:srgbClr val="FF0000"/>
                </a:solidFill>
              </a:rPr>
              <a:t>UN Convention on the Rights of Persons</a:t>
            </a:r>
            <a:r>
              <a:rPr lang="en-US" sz="4800" b="1" dirty="0"/>
              <a:t> </a:t>
            </a:r>
            <a:r>
              <a:rPr lang="en-US" sz="4800" b="1" dirty="0">
                <a:solidFill>
                  <a:srgbClr val="FF0000"/>
                </a:solidFill>
              </a:rPr>
              <a:t>with Disabilities</a:t>
            </a:r>
            <a:r>
              <a:rPr lang="en-US" sz="4800" b="1" dirty="0"/>
              <a:t> </a:t>
            </a:r>
            <a:r>
              <a:rPr lang="en-US" sz="4800" dirty="0"/>
              <a:t>(Government of Georgia, 2023). It defines the fundamental principles and mechanisms for ensuring access for persons with disabilities to independent living and full participation in all areas of life, without discrimination and on an equal basis with others. Article 11 specifically addresses the right to work and employment, as well as the protection and realization of this right.</a:t>
            </a:r>
          </a:p>
          <a:p>
            <a:r>
              <a:rPr lang="en-US" sz="4800" dirty="0"/>
              <a:t>  </a:t>
            </a:r>
            <a:r>
              <a:rPr lang="en-US" sz="4800" b="1" dirty="0">
                <a:solidFill>
                  <a:srgbClr val="FF0000"/>
                </a:solidFill>
              </a:rPr>
              <a:t>Interagency Coordinating Committee </a:t>
            </a:r>
            <a:r>
              <a:rPr lang="en-US" sz="4800" dirty="0"/>
              <a:t>for the Implementation of the Convention on the Rights of Persons with Disabilities- Ministry of Labor, Health and Social Protection of IDPs from the Occupied Territories of Georgia: (6)</a:t>
            </a:r>
          </a:p>
          <a:p>
            <a:r>
              <a:rPr lang="en-US" sz="4800" dirty="0"/>
              <a:t>Employment  Health care  Biopsychosocial Model  Deinstitutionalization  Improving the quality of services  Decentralization of services</a:t>
            </a:r>
          </a:p>
          <a:p>
            <a:r>
              <a:rPr lang="en-US" sz="4800" dirty="0"/>
              <a:t>Inclusive Education - Vocational Education – Employment </a:t>
            </a:r>
          </a:p>
          <a:p>
            <a:r>
              <a:rPr lang="en-US" sz="4800" dirty="0"/>
              <a:t>Intermediary service between vocational schools and places of employment</a:t>
            </a:r>
          </a:p>
          <a:p>
            <a:r>
              <a:rPr lang="en-US" sz="4800" b="1" dirty="0">
                <a:solidFill>
                  <a:srgbClr val="FF0000"/>
                </a:solidFill>
              </a:rPr>
              <a:t>The State Vocational Skills Agency of Georgia </a:t>
            </a:r>
            <a:r>
              <a:rPr lang="ka-GE" sz="4800" b="1">
                <a:solidFill>
                  <a:srgbClr val="FF0000"/>
                </a:solidFill>
              </a:rPr>
              <a:t>- </a:t>
            </a:r>
            <a:r>
              <a:rPr lang="en-US" sz="4800" b="1" dirty="0">
                <a:solidFill>
                  <a:srgbClr val="FF0000"/>
                </a:solidFill>
              </a:rPr>
              <a:t>(Education) </a:t>
            </a:r>
            <a:r>
              <a:rPr lang="en-US" sz="4800" dirty="0"/>
              <a:t>- to enhance access to vocational education and employment opportunities for persons with disabilities (</a:t>
            </a:r>
            <a:r>
              <a:rPr lang="en-US" sz="4800" dirty="0" err="1"/>
              <a:t>PwDs</a:t>
            </a:r>
            <a:r>
              <a:rPr lang="en-US" sz="4800"/>
              <a:t>). Inclusive teaching, adaptive curricula. </a:t>
            </a:r>
          </a:p>
          <a:p>
            <a:r>
              <a:rPr lang="en-US" sz="4800"/>
              <a:t>Social Assistant – accompany the person </a:t>
            </a:r>
            <a:r>
              <a:rPr lang="en-US" sz="4800" b="1">
                <a:solidFill>
                  <a:srgbClr val="FF0000"/>
                </a:solidFill>
              </a:rPr>
              <a:t>(Health) </a:t>
            </a:r>
          </a:p>
          <a:p>
            <a:r>
              <a:rPr lang="en-US" sz="6400" b="1">
                <a:solidFill>
                  <a:srgbClr val="FF0000"/>
                </a:solidFill>
              </a:rPr>
              <a:t>the State Employment Agency</a:t>
            </a:r>
            <a:r>
              <a:rPr lang="ka-GE" sz="6400" b="1">
                <a:solidFill>
                  <a:srgbClr val="FF0000"/>
                </a:solidFill>
              </a:rPr>
              <a:t> </a:t>
            </a:r>
            <a:r>
              <a:rPr lang="en-US" sz="6400" b="1">
                <a:solidFill>
                  <a:srgbClr val="FF0000"/>
                </a:solidFill>
              </a:rPr>
              <a:t>(Health) </a:t>
            </a:r>
            <a:r>
              <a:rPr lang="en-US" sz="4800"/>
              <a:t>Supported Employment Coordinator Position</a:t>
            </a:r>
            <a:endParaRPr lang="ka-GE" sz="4800"/>
          </a:p>
          <a:p>
            <a:endParaRPr lang="en-US"/>
          </a:p>
        </p:txBody>
      </p:sp>
      <p:sp>
        <p:nvSpPr>
          <p:cNvPr id="4" name="Title 1"/>
          <p:cNvSpPr txBox="1">
            <a:spLocks/>
          </p:cNvSpPr>
          <p:nvPr/>
        </p:nvSpPr>
        <p:spPr>
          <a:xfrm>
            <a:off x="1890155" y="6400504"/>
            <a:ext cx="6038361" cy="442124"/>
          </a:xfrm>
          <a:prstGeom prst="rect">
            <a:avLst/>
          </a:prstGeom>
        </p:spPr>
        <p:txBody>
          <a:bodyPr vert="horz" lIns="68580" tIns="34290" rIns="68580" bIns="34290" rtlCol="0" anchor="ctr">
            <a:normAutofit fontScale="97500" lnSpcReduction="10000"/>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en-US" sz="1500" b="1"/>
              <a:t>  </a:t>
            </a:r>
            <a:r>
              <a:rPr lang="en-US" sz="1350" b="1"/>
              <a:t>Systematic Approach to Employment </a:t>
            </a:r>
            <a:br>
              <a:rPr lang="en-US" sz="1350" b="1"/>
            </a:br>
            <a:r>
              <a:rPr lang="en-US" sz="1350" b="1"/>
              <a:t> People with special needs and People /persons with disabilities</a:t>
            </a:r>
          </a:p>
        </p:txBody>
      </p:sp>
    </p:spTree>
    <p:extLst>
      <p:ext uri="{BB962C8B-B14F-4D97-AF65-F5344CB8AC3E}">
        <p14:creationId xmlns:p14="http://schemas.microsoft.com/office/powerpoint/2010/main" val="2696989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9DB97-F0C3-FC2D-827E-B4229AF721F3}"/>
              </a:ext>
            </a:extLst>
          </p:cNvPr>
          <p:cNvSpPr>
            <a:spLocks noGrp="1"/>
          </p:cNvSpPr>
          <p:nvPr>
            <p:ph type="title"/>
          </p:nvPr>
        </p:nvSpPr>
        <p:spPr>
          <a:xfrm>
            <a:off x="2040673" y="685800"/>
            <a:ext cx="6336565" cy="886968"/>
          </a:xfrm>
        </p:spPr>
        <p:txBody>
          <a:bodyPr/>
          <a:lstStyle/>
          <a:p>
            <a:pPr algn="ctr"/>
            <a:r>
              <a:rPr lang="en-US"/>
              <a:t>Disability Employment </a:t>
            </a:r>
          </a:p>
        </p:txBody>
      </p:sp>
      <p:sp>
        <p:nvSpPr>
          <p:cNvPr id="3" name="Content Placeholder 2">
            <a:extLst>
              <a:ext uri="{FF2B5EF4-FFF2-40B4-BE49-F238E27FC236}">
                <a16:creationId xmlns:a16="http://schemas.microsoft.com/office/drawing/2014/main" id="{28FC13E4-6978-BABA-7FFD-E80E8A27E203}"/>
              </a:ext>
            </a:extLst>
          </p:cNvPr>
          <p:cNvSpPr>
            <a:spLocks noGrp="1"/>
          </p:cNvSpPr>
          <p:nvPr>
            <p:ph idx="1"/>
          </p:nvPr>
        </p:nvSpPr>
        <p:spPr>
          <a:xfrm>
            <a:off x="2039037" y="2020888"/>
            <a:ext cx="6336565" cy="4105275"/>
          </a:xfrm>
        </p:spPr>
        <p:txBody>
          <a:bodyPr>
            <a:normAutofit fontScale="62500" lnSpcReduction="20000"/>
          </a:bodyPr>
          <a:lstStyle/>
          <a:p>
            <a:r>
              <a:rPr lang="en-US"/>
              <a:t>The role of a </a:t>
            </a:r>
            <a:r>
              <a:rPr lang="en-US" sz="2600" b="1" i="1">
                <a:solidFill>
                  <a:srgbClr val="FF0000"/>
                </a:solidFill>
              </a:rPr>
              <a:t>supported employment consultant </a:t>
            </a:r>
            <a:r>
              <a:rPr lang="en-US"/>
              <a:t>is, on the one hand, to identify job-seeking persons with disabilities and, on the other hand, to assess their abilities, interests, and support needs. Following this assessment, the consultant assists with job searching, resume preparation, and, if necessary, provides on-the-job consultation to support the development of the employee's skills (Government of Georgia, 2022).</a:t>
            </a:r>
          </a:p>
          <a:p>
            <a:r>
              <a:rPr lang="en-US"/>
              <a:t>The law also provides for the creation of a sheltered workplace when needed, which refers to an adapted environment for persons with disabilities, ensured by the employer in coordination with the state employment support agency. A sheltered workplace may also involve a special vacancy that can only be filled by a person with a disability (Parliament of Georgia, 2020).</a:t>
            </a:r>
          </a:p>
          <a:p>
            <a:pPr>
              <a:buFont typeface="Wingdings" pitchFamily="2" charset="2"/>
              <a:buChar char="v"/>
            </a:pPr>
            <a:r>
              <a:rPr lang="en-US" b="1">
                <a:solidFill>
                  <a:schemeClr val="accent4"/>
                </a:solidFill>
              </a:rPr>
              <a:t>The employment support program includes a component for wage subsidies, aiming to subsidize the wages of beneficiaries employed in new or existing vacant positions through agreements with employers. This initiative specifically aims to promote the employment of persons with disabilities and persons with special educational needs (Government of Georgia, 2022).</a:t>
            </a:r>
          </a:p>
          <a:p>
            <a:pPr>
              <a:buFont typeface="Wingdings" pitchFamily="2" charset="2"/>
              <a:buChar char="v"/>
            </a:pPr>
            <a:r>
              <a:rPr lang="en-US" b="1">
                <a:solidFill>
                  <a:schemeClr val="accent4"/>
                </a:solidFill>
              </a:rPr>
              <a:t>In addition to wage subsidies, the Government of Georgia’s resolution on the approval of the State Employment Support Program also provides for the subsidization of sheltered workplaces. The aim is to create a work environment adapted to the needs of persons with disabilities, on the condition that the designated work environment will operate for a minimum of three years. The employment agency provides funding for the subsidization of the sheltered workplace, covering no more than 50% of the costs (Government of Georgia, 2022).</a:t>
            </a:r>
          </a:p>
          <a:p>
            <a:endParaRPr lang="en-US"/>
          </a:p>
        </p:txBody>
      </p:sp>
    </p:spTree>
    <p:extLst>
      <p:ext uri="{BB962C8B-B14F-4D97-AF65-F5344CB8AC3E}">
        <p14:creationId xmlns:p14="http://schemas.microsoft.com/office/powerpoint/2010/main" val="1815720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6E70D-4099-2A8E-781D-1BEEE6BDC5EA}"/>
              </a:ext>
            </a:extLst>
          </p:cNvPr>
          <p:cNvSpPr>
            <a:spLocks noGrp="1"/>
          </p:cNvSpPr>
          <p:nvPr>
            <p:ph type="title"/>
          </p:nvPr>
        </p:nvSpPr>
        <p:spPr/>
        <p:txBody>
          <a:bodyPr/>
          <a:lstStyle/>
          <a:p>
            <a:r>
              <a:rPr lang="en-US"/>
              <a:t>Statistics </a:t>
            </a:r>
          </a:p>
        </p:txBody>
      </p:sp>
      <p:sp>
        <p:nvSpPr>
          <p:cNvPr id="3" name="Content Placeholder 2">
            <a:extLst>
              <a:ext uri="{FF2B5EF4-FFF2-40B4-BE49-F238E27FC236}">
                <a16:creationId xmlns:a16="http://schemas.microsoft.com/office/drawing/2014/main" id="{BE21ABBC-2220-C981-DFA8-FC976072B82E}"/>
              </a:ext>
            </a:extLst>
          </p:cNvPr>
          <p:cNvSpPr>
            <a:spLocks noGrp="1"/>
          </p:cNvSpPr>
          <p:nvPr>
            <p:ph idx="1"/>
          </p:nvPr>
        </p:nvSpPr>
        <p:spPr/>
        <p:txBody>
          <a:bodyPr/>
          <a:lstStyle/>
          <a:p>
            <a:r>
              <a:rPr lang="en-US"/>
              <a:t>In 2017, a total of 1,775 people were employed, of whom 103 were persons with disabilities.</a:t>
            </a:r>
          </a:p>
          <a:p>
            <a:r>
              <a:rPr lang="en-US"/>
              <a:t> In 2018, out of 1,888 employed individuals, 99 were persons with disabilities; </a:t>
            </a:r>
          </a:p>
          <a:p>
            <a:r>
              <a:rPr lang="en-US"/>
              <a:t>in 2019, 98 out of 1,415; </a:t>
            </a:r>
          </a:p>
          <a:p>
            <a:r>
              <a:rPr lang="en-US"/>
              <a:t>in 2020, 37 out of 908; and </a:t>
            </a:r>
          </a:p>
          <a:p>
            <a:r>
              <a:rPr lang="en-US" b="1">
                <a:solidFill>
                  <a:schemeClr val="accent4"/>
                </a:solidFill>
              </a:rPr>
              <a:t>in 2021, 115 out of 3,812 (3%) employed individuals were persons with disabilities (Public Defender, 2022).</a:t>
            </a:r>
          </a:p>
        </p:txBody>
      </p:sp>
    </p:spTree>
    <p:extLst>
      <p:ext uri="{BB962C8B-B14F-4D97-AF65-F5344CB8AC3E}">
        <p14:creationId xmlns:p14="http://schemas.microsoft.com/office/powerpoint/2010/main" val="3646506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524000" y="1397003"/>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image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56043" y="1652786"/>
            <a:ext cx="897126" cy="659457"/>
          </a:xfrm>
          <a:prstGeom prst="rect">
            <a:avLst/>
          </a:prstGeom>
        </p:spPr>
      </p:pic>
      <p:pic>
        <p:nvPicPr>
          <p:cNvPr id="4" name="Picture 3" descr="images.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46893" y="2479725"/>
            <a:ext cx="929472" cy="575716"/>
          </a:xfrm>
          <a:prstGeom prst="rect">
            <a:avLst/>
          </a:prstGeom>
        </p:spPr>
      </p:pic>
      <p:pic>
        <p:nvPicPr>
          <p:cNvPr id="5" name="Picture 4" descr="images.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48361" y="4259209"/>
            <a:ext cx="1099008" cy="858341"/>
          </a:xfrm>
          <a:prstGeom prst="rect">
            <a:avLst/>
          </a:prstGeom>
        </p:spPr>
      </p:pic>
      <p:sp>
        <p:nvSpPr>
          <p:cNvPr id="6" name="TextBox 5"/>
          <p:cNvSpPr txBox="1"/>
          <p:nvPr/>
        </p:nvSpPr>
        <p:spPr>
          <a:xfrm>
            <a:off x="396771" y="0"/>
            <a:ext cx="3750121" cy="1823576"/>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300" b="1">
                <a:ln w="17780" cmpd="sng">
                  <a:solidFill>
                    <a:srgbClr val="FFFFFF"/>
                  </a:solidFill>
                  <a:prstDash val="solid"/>
                  <a:miter lim="800000"/>
                </a:ln>
                <a:solidFill>
                  <a:srgbClr val="000000"/>
                </a:solidFill>
                <a:effectLst>
                  <a:outerShdw blurRad="50800" algn="tl" rotWithShape="0">
                    <a:srgbClr val="000000"/>
                  </a:outerShdw>
                </a:effectLst>
              </a:rPr>
              <a:t>Laboratory Staff – Inter-disciplinary Team </a:t>
            </a:r>
          </a:p>
          <a:p>
            <a:endParaRPr lang="en-US" sz="135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365657188"/>
      </p:ext>
    </p:extLst>
  </p:cSld>
  <p:clrMapOvr>
    <a:masterClrMapping/>
  </p:clrMapOvr>
</p:sld>
</file>

<file path=ppt/theme/theme1.xml><?xml version="1.0" encoding="utf-8"?>
<a:theme xmlns:a="http://schemas.openxmlformats.org/drawingml/2006/main" name="Inspiration">
  <a:themeElements>
    <a:clrScheme name="Inspiration">
      <a:dk1>
        <a:sysClr val="windowText" lastClr="000000"/>
      </a:dk1>
      <a:lt1>
        <a:sysClr val="window" lastClr="FFFFFF"/>
      </a:lt1>
      <a:dk2>
        <a:srgbClr val="2F2F26"/>
      </a:dk2>
      <a:lt2>
        <a:srgbClr val="9FA795"/>
      </a:lt2>
      <a:accent1>
        <a:srgbClr val="749805"/>
      </a:accent1>
      <a:accent2>
        <a:srgbClr val="BACC82"/>
      </a:accent2>
      <a:accent3>
        <a:srgbClr val="6E9EC2"/>
      </a:accent3>
      <a:accent4>
        <a:srgbClr val="2046A5"/>
      </a:accent4>
      <a:accent5>
        <a:srgbClr val="5039C6"/>
      </a:accent5>
      <a:accent6>
        <a:srgbClr val="7411D0"/>
      </a:accent6>
      <a:hlink>
        <a:srgbClr val="FFC000"/>
      </a:hlink>
      <a:folHlink>
        <a:srgbClr val="C0C000"/>
      </a:folHlink>
    </a:clrScheme>
    <a:fontScheme name="Inspiration">
      <a:majorFont>
        <a:latin typeface="News Gothic MT"/>
        <a:ea typeface=""/>
        <a:cs typeface=""/>
        <a:font script="Jpan" typeface="メイリオ"/>
        <a:font script="Hans" typeface="宋体"/>
        <a:font script="Hant" typeface="新細明體"/>
      </a:majorFont>
      <a:minorFont>
        <a:latin typeface="News Gothic MT"/>
        <a:ea typeface=""/>
        <a:cs typeface=""/>
        <a:font script="Jpan" typeface="メイリオ"/>
        <a:font script="Hans" typeface="宋体"/>
        <a:font script="Hant" typeface="新細明體"/>
      </a:minorFont>
    </a:fontScheme>
    <a:fmtScheme name="Inspiration">
      <a:fillStyleLst>
        <a:solidFill>
          <a:schemeClr val="phClr"/>
        </a:solidFill>
        <a:gradFill rotWithShape="1">
          <a:gsLst>
            <a:gs pos="25000">
              <a:schemeClr val="phClr">
                <a:tint val="90000"/>
                <a:shade val="100000"/>
                <a:alpha val="90000"/>
                <a:satMod val="150000"/>
              </a:schemeClr>
            </a:gs>
            <a:gs pos="100000">
              <a:schemeClr val="phClr">
                <a:tint val="100000"/>
                <a:shade val="60000"/>
                <a:satMod val="135000"/>
              </a:schemeClr>
            </a:gs>
          </a:gsLst>
          <a:path path="circle">
            <a:fillToRect l="50000" t="50000" r="50000" b="50000"/>
          </a:path>
        </a:gradFill>
        <a:gradFill rotWithShape="1">
          <a:gsLst>
            <a:gs pos="0">
              <a:schemeClr val="phClr">
                <a:tint val="90000"/>
                <a:shade val="100000"/>
                <a:alpha val="85000"/>
                <a:satMod val="150000"/>
              </a:schemeClr>
            </a:gs>
            <a:gs pos="33000">
              <a:schemeClr val="phClr">
                <a:tint val="90000"/>
                <a:shade val="100000"/>
                <a:alpha val="95000"/>
                <a:satMod val="130000"/>
              </a:schemeClr>
            </a:gs>
            <a:gs pos="67000">
              <a:schemeClr val="phClr">
                <a:shade val="70000"/>
                <a:satMod val="135000"/>
              </a:schemeClr>
            </a:gs>
            <a:gs pos="100000">
              <a:schemeClr val="phClr">
                <a:shade val="50000"/>
                <a:satMod val="135000"/>
              </a:schemeClr>
            </a:gs>
          </a:gsLst>
          <a:lin ang="13200000" scaled="1"/>
        </a:gradFill>
      </a:fillStyleLst>
      <a:lnStyleLst>
        <a:ln w="12700" cap="flat" cmpd="sng" algn="ctr">
          <a:solidFill>
            <a:schemeClr val="phClr">
              <a:shade val="95000"/>
              <a:satMod val="105000"/>
            </a:schemeClr>
          </a:solidFill>
          <a:prstDash val="solid"/>
        </a:ln>
        <a:ln w="38100" cap="flat" cmpd="thickThin" algn="ctr">
          <a:solidFill>
            <a:schemeClr val="phClr"/>
          </a:solidFill>
          <a:prstDash val="solid"/>
        </a:ln>
        <a:ln w="38100" cap="flat" cmpd="thinThick" algn="ctr">
          <a:solidFill>
            <a:schemeClr val="phClr"/>
          </a:solidFill>
          <a:prstDash val="solid"/>
        </a:ln>
      </a:lnStyleLst>
      <a:effectStyleLst>
        <a:effectStyle>
          <a:effectLst/>
        </a:effectStyle>
        <a:effectStyle>
          <a:effectLst/>
          <a:scene3d>
            <a:camera prst="orthographicFront">
              <a:rot lat="0" lon="0" rev="0"/>
            </a:camera>
            <a:lightRig rig="twoPt" dir="tl"/>
          </a:scene3d>
          <a:sp3d extrusionH="12700" prstMaterial="softEdge">
            <a:bevelT w="25400" h="50800"/>
          </a:sp3d>
        </a:effectStyle>
        <a:effectStyle>
          <a:effectLst>
            <a:innerShdw blurRad="50800" dist="25400" dir="2400000">
              <a:srgbClr val="808080">
                <a:alpha val="75000"/>
              </a:srgbClr>
            </a:innerShdw>
            <a:reflection blurRad="38100" stA="26000" endPos="35000" dist="12700" dir="5400000" fadeDir="4800000" sy="-100000" rotWithShape="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Inspiration.thmx</Template>
  <TotalTime>1114</TotalTime>
  <Words>2274</Words>
  <Application>Microsoft Macintosh PowerPoint</Application>
  <PresentationFormat>On-screen Show (4:3)</PresentationFormat>
  <Paragraphs>224</Paragraphs>
  <Slides>29</Slides>
  <Notes>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29</vt:i4>
      </vt:variant>
    </vt:vector>
  </HeadingPairs>
  <TitlesOfParts>
    <vt:vector size="42" baseType="lpstr">
      <vt:lpstr>AcadNusx</vt:lpstr>
      <vt:lpstr>Arial</vt:lpstr>
      <vt:lpstr>BlinkMacSystemFont</vt:lpstr>
      <vt:lpstr>Calibri</vt:lpstr>
      <vt:lpstr>Georgia</vt:lpstr>
      <vt:lpstr>Impact</vt:lpstr>
      <vt:lpstr>News Gothic MT</vt:lpstr>
      <vt:lpstr>Open Sauce</vt:lpstr>
      <vt:lpstr>Open Sauce Bold</vt:lpstr>
      <vt:lpstr>Open Sauce Semi-Bold</vt:lpstr>
      <vt:lpstr>Times New Roman</vt:lpstr>
      <vt:lpstr>Wingdings</vt:lpstr>
      <vt:lpstr>Inspiration</vt:lpstr>
      <vt:lpstr>  IMPLEMENTING INNOVATIVE PROJECT FOR SOCIAL WORK AND PSYCHOLOGY ACADEMIC PROGRAMS: “LEARNING LABS FOR EQUAL RIGHTS”  </vt:lpstr>
      <vt:lpstr>PowerPoint Presentation</vt:lpstr>
      <vt:lpstr>PowerPoint Presentation</vt:lpstr>
      <vt:lpstr>International and Local Partners</vt:lpstr>
      <vt:lpstr>PROJECT AIMS</vt:lpstr>
      <vt:lpstr> Disability Issues in Georgia: Unemployment Gradual decline from ~17% in 2022 down to 13.9% in 2024 .</vt:lpstr>
      <vt:lpstr>Disability Employment </vt:lpstr>
      <vt:lpstr>Statistics </vt:lpstr>
      <vt:lpstr>PowerPoint Presentation</vt:lpstr>
      <vt:lpstr>PowerPoint Presentation</vt:lpstr>
      <vt:lpstr>The Main Principals of Work</vt:lpstr>
      <vt:lpstr>Innovative Teaching and Learning </vt:lpstr>
      <vt:lpstr>PowerPoint Presentation</vt:lpstr>
      <vt:lpstr>PowerPoint Presentation</vt:lpstr>
      <vt:lpstr>PowerPoint Presentation</vt:lpstr>
      <vt:lpstr>PowerPoint Presentation</vt:lpstr>
      <vt:lpstr>PowerPoint Presentation</vt:lpstr>
      <vt:lpstr>PowerPoint Presentation</vt:lpstr>
      <vt:lpstr>The coincidence of the person's development structure and the occupational form creates a meaning, which is a comprehensive interpretive experience involving the individual’s engagement with the occupational form. </vt:lpstr>
      <vt:lpstr>PowerPoint Presentation</vt:lpstr>
      <vt:lpstr>Research questions: (Mixed Methodology)</vt:lpstr>
      <vt:lpstr>the Georgian-adapted version of the Attitude to Disability Scale (ADS)</vt:lpstr>
      <vt:lpstr>the Georgian-adapted version of the Attitude to Disability Scale (ADS)</vt:lpstr>
      <vt:lpstr>Work Environment Impact Scale WEIS</vt:lpstr>
      <vt:lpstr>PowerPoint Presentation</vt:lpstr>
      <vt:lpstr>https://global.oup.com/academic/product/social-work-in-an-unequal-world-9780197807538?cc=ge&amp;lang=en&amp;#  </vt:lpstr>
      <vt:lpstr>Title: Attitudes Toward Disability and Inclusive Environments in Georgian  Universities: A Cross-Sectional Study of Administrative Staff Authors: Shorena Sadzaglishvili *, Ketevan Makashvili, Ketevan Gigineishvili,  Ruizan Mekvabidze, Zurab Zurabashvili</vt:lpstr>
      <vt:lpstr>Results: (N=63)</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SDG-Focused social work education in Georgia</dc:title>
  <dc:creator>Shorena Sadzaglishvili</dc:creator>
  <cp:lastModifiedBy>Shorena Sadzaglishvili</cp:lastModifiedBy>
  <cp:revision>113</cp:revision>
  <dcterms:created xsi:type="dcterms:W3CDTF">2023-03-22T18:29:27Z</dcterms:created>
  <dcterms:modified xsi:type="dcterms:W3CDTF">2025-06-22T05:19:58Z</dcterms:modified>
</cp:coreProperties>
</file>